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58" r:id="rId7"/>
    <p:sldId id="263" r:id="rId8"/>
    <p:sldId id="259" r:id="rId9"/>
    <p:sldId id="260" r:id="rId10"/>
    <p:sldId id="261" r:id="rId11"/>
    <p:sldId id="262" r:id="rId12"/>
    <p:sldId id="264" r:id="rId13"/>
    <p:sldId id="265" r:id="rId14"/>
    <p:sldId id="266" r:id="rId15"/>
    <p:sldId id="267" r:id="rId16"/>
    <p:sldId id="268" r:id="rId17"/>
    <p:sldId id="269" r:id="rId18"/>
    <p:sldId id="276" r:id="rId19"/>
    <p:sldId id="277" r:id="rId20"/>
    <p:sldId id="274" r:id="rId21"/>
    <p:sldId id="275" r:id="rId22"/>
    <p:sldId id="278" r:id="rId23"/>
    <p:sldId id="271" r:id="rId24"/>
    <p:sldId id="272" r:id="rId25"/>
    <p:sldId id="279"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3EB76-2B10-33BC-3382-DC08728B45E6}" v="39" dt="2025-05-16T16:55:32.792"/>
    <p1510:client id="{696AC05F-4CC5-4FC3-8E2E-ABABAD07741F}" v="46" dt="2025-05-16T23:08:42.818"/>
    <p1510:client id="{B9280F96-4032-1967-36F2-5396A70E4F24}" v="1449" dt="2025-05-16T22:51:44.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Ryan (RC0059309)" userId="S::rc0059309@student.riversidecollege.ac.uk::3ae3fce0-9ae5-4e39-ae84-7ef415a840c9" providerId="AD" clId="Web-{1833EB76-2B10-33BC-3382-DC08728B45E6}"/>
    <pc:docChg chg="addSld modSld">
      <pc:chgData name="Smith, Ryan (RC0059309)" userId="S::rc0059309@student.riversidecollege.ac.uk::3ae3fce0-9ae5-4e39-ae84-7ef415a840c9" providerId="AD" clId="Web-{1833EB76-2B10-33BC-3382-DC08728B45E6}" dt="2025-05-16T16:55:35.198" v="36"/>
      <pc:docMkLst>
        <pc:docMk/>
      </pc:docMkLst>
      <pc:sldChg chg="addSp delSp modSp mod setBg">
        <pc:chgData name="Smith, Ryan (RC0059309)" userId="S::rc0059309@student.riversidecollege.ac.uk::3ae3fce0-9ae5-4e39-ae84-7ef415a840c9" providerId="AD" clId="Web-{1833EB76-2B10-33BC-3382-DC08728B45E6}" dt="2025-05-16T16:55:35.198" v="36"/>
        <pc:sldMkLst>
          <pc:docMk/>
          <pc:sldMk cId="1829407173" sldId="273"/>
        </pc:sldMkLst>
        <pc:spChg chg="mod">
          <ac:chgData name="Smith, Ryan (RC0059309)" userId="S::rc0059309@student.riversidecollege.ac.uk::3ae3fce0-9ae5-4e39-ae84-7ef415a840c9" providerId="AD" clId="Web-{1833EB76-2B10-33BC-3382-DC08728B45E6}" dt="2025-05-16T16:55:35.198" v="36"/>
          <ac:spMkLst>
            <pc:docMk/>
            <pc:sldMk cId="1829407173" sldId="273"/>
            <ac:spMk id="2" creationId="{08A1CB47-867A-66BB-4129-AB6181452A76}"/>
          </ac:spMkLst>
        </pc:spChg>
        <pc:spChg chg="del mod">
          <ac:chgData name="Smith, Ryan (RC0059309)" userId="S::rc0059309@student.riversidecollege.ac.uk::3ae3fce0-9ae5-4e39-ae84-7ef415a840c9" providerId="AD" clId="Web-{1833EB76-2B10-33BC-3382-DC08728B45E6}" dt="2025-05-16T16:55:32.792" v="35"/>
          <ac:spMkLst>
            <pc:docMk/>
            <pc:sldMk cId="1829407173" sldId="273"/>
            <ac:spMk id="3" creationId="{EE25EC1D-BA79-0286-42DC-D1C909BC3544}"/>
          </ac:spMkLst>
        </pc:spChg>
        <pc:spChg chg="add del">
          <ac:chgData name="Smith, Ryan (RC0059309)" userId="S::rc0059309@student.riversidecollege.ac.uk::3ae3fce0-9ae5-4e39-ae84-7ef415a840c9" providerId="AD" clId="Web-{1833EB76-2B10-33BC-3382-DC08728B45E6}" dt="2025-05-16T16:55:35.198" v="36"/>
          <ac:spMkLst>
            <pc:docMk/>
            <pc:sldMk cId="1829407173" sldId="273"/>
            <ac:spMk id="8" creationId="{C2554CA6-288E-4202-BC52-2E5A8F0C0AED}"/>
          </ac:spMkLst>
        </pc:spChg>
        <pc:spChg chg="add del">
          <ac:chgData name="Smith, Ryan (RC0059309)" userId="S::rc0059309@student.riversidecollege.ac.uk::3ae3fce0-9ae5-4e39-ae84-7ef415a840c9" providerId="AD" clId="Web-{1833EB76-2B10-33BC-3382-DC08728B45E6}" dt="2025-05-16T16:55:35.198" v="36"/>
          <ac:spMkLst>
            <pc:docMk/>
            <pc:sldMk cId="1829407173" sldId="273"/>
            <ac:spMk id="10" creationId="{B10BB131-AC8E-4A8E-A5D1-36260F720C3B}"/>
          </ac:spMkLst>
        </pc:spChg>
        <pc:spChg chg="add del">
          <ac:chgData name="Smith, Ryan (RC0059309)" userId="S::rc0059309@student.riversidecollege.ac.uk::3ae3fce0-9ae5-4e39-ae84-7ef415a840c9" providerId="AD" clId="Web-{1833EB76-2B10-33BC-3382-DC08728B45E6}" dt="2025-05-16T16:55:35.198" v="36"/>
          <ac:spMkLst>
            <pc:docMk/>
            <pc:sldMk cId="1829407173" sldId="273"/>
            <ac:spMk id="12" creationId="{5B7778FC-632E-4DCA-A7CB-0D7731CCF970}"/>
          </ac:spMkLst>
        </pc:spChg>
        <pc:spChg chg="add del">
          <ac:chgData name="Smith, Ryan (RC0059309)" userId="S::rc0059309@student.riversidecollege.ac.uk::3ae3fce0-9ae5-4e39-ae84-7ef415a840c9" providerId="AD" clId="Web-{1833EB76-2B10-33BC-3382-DC08728B45E6}" dt="2025-05-16T16:55:35.198" v="36"/>
          <ac:spMkLst>
            <pc:docMk/>
            <pc:sldMk cId="1829407173" sldId="273"/>
            <ac:spMk id="14" creationId="{FA23A907-97FB-4A8F-880A-DD77401C4296}"/>
          </ac:spMkLst>
        </pc:spChg>
        <pc:spChg chg="add">
          <ac:chgData name="Smith, Ryan (RC0059309)" userId="S::rc0059309@student.riversidecollege.ac.uk::3ae3fce0-9ae5-4e39-ae84-7ef415a840c9" providerId="AD" clId="Web-{1833EB76-2B10-33BC-3382-DC08728B45E6}" dt="2025-05-16T16:55:35.198" v="36"/>
          <ac:spMkLst>
            <pc:docMk/>
            <pc:sldMk cId="1829407173" sldId="273"/>
            <ac:spMk id="19" creationId="{FFD48BC7-DC40-47DE-87EE-9F4B6ECB9ABB}"/>
          </ac:spMkLst>
        </pc:spChg>
        <pc:spChg chg="add">
          <ac:chgData name="Smith, Ryan (RC0059309)" userId="S::rc0059309@student.riversidecollege.ac.uk::3ae3fce0-9ae5-4e39-ae84-7ef415a840c9" providerId="AD" clId="Web-{1833EB76-2B10-33BC-3382-DC08728B45E6}" dt="2025-05-16T16:55:35.198" v="36"/>
          <ac:spMkLst>
            <pc:docMk/>
            <pc:sldMk cId="1829407173" sldId="273"/>
            <ac:spMk id="21" creationId="{E502BBC7-2C76-46F3-BC24-5985BC13DB88}"/>
          </ac:spMkLst>
        </pc:spChg>
        <pc:spChg chg="add">
          <ac:chgData name="Smith, Ryan (RC0059309)" userId="S::rc0059309@student.riversidecollege.ac.uk::3ae3fce0-9ae5-4e39-ae84-7ef415a840c9" providerId="AD" clId="Web-{1833EB76-2B10-33BC-3382-DC08728B45E6}" dt="2025-05-16T16:55:35.198" v="36"/>
          <ac:spMkLst>
            <pc:docMk/>
            <pc:sldMk cId="1829407173" sldId="273"/>
            <ac:spMk id="23" creationId="{C7F28D52-2A5F-4D23-81AE-7CB8B591C7AF}"/>
          </ac:spMkLst>
        </pc:spChg>
        <pc:spChg chg="add">
          <ac:chgData name="Smith, Ryan (RC0059309)" userId="S::rc0059309@student.riversidecollege.ac.uk::3ae3fce0-9ae5-4e39-ae84-7ef415a840c9" providerId="AD" clId="Web-{1833EB76-2B10-33BC-3382-DC08728B45E6}" dt="2025-05-16T16:55:35.198" v="36"/>
          <ac:spMkLst>
            <pc:docMk/>
            <pc:sldMk cId="1829407173" sldId="273"/>
            <ac:spMk id="25" creationId="{3629484E-3792-4B3D-89AD-7C8A1ED0E0D4}"/>
          </ac:spMkLst>
        </pc:spChg>
      </pc:sldChg>
      <pc:sldChg chg="modSp new">
        <pc:chgData name="Smith, Ryan (RC0059309)" userId="S::rc0059309@student.riversidecollege.ac.uk::3ae3fce0-9ae5-4e39-ae84-7ef415a840c9" providerId="AD" clId="Web-{1833EB76-2B10-33BC-3382-DC08728B45E6}" dt="2025-05-16T16:53:50.367" v="5" actId="20577"/>
        <pc:sldMkLst>
          <pc:docMk/>
          <pc:sldMk cId="2532624444" sldId="274"/>
        </pc:sldMkLst>
        <pc:spChg chg="mod">
          <ac:chgData name="Smith, Ryan (RC0059309)" userId="S::rc0059309@student.riversidecollege.ac.uk::3ae3fce0-9ae5-4e39-ae84-7ef415a840c9" providerId="AD" clId="Web-{1833EB76-2B10-33BC-3382-DC08728B45E6}" dt="2025-05-16T16:53:50.367" v="5" actId="20577"/>
          <ac:spMkLst>
            <pc:docMk/>
            <pc:sldMk cId="2532624444" sldId="274"/>
            <ac:spMk id="2" creationId="{56A6D960-6A7B-E68E-6977-262540BAD4A7}"/>
          </ac:spMkLst>
        </pc:spChg>
      </pc:sldChg>
      <pc:sldChg chg="modSp new">
        <pc:chgData name="Smith, Ryan (RC0059309)" userId="S::rc0059309@student.riversidecollege.ac.uk::3ae3fce0-9ae5-4e39-ae84-7ef415a840c9" providerId="AD" clId="Web-{1833EB76-2B10-33BC-3382-DC08728B45E6}" dt="2025-05-16T16:54:46.369" v="32" actId="20577"/>
        <pc:sldMkLst>
          <pc:docMk/>
          <pc:sldMk cId="4121242831" sldId="275"/>
        </pc:sldMkLst>
        <pc:spChg chg="mod">
          <ac:chgData name="Smith, Ryan (RC0059309)" userId="S::rc0059309@student.riversidecollege.ac.uk::3ae3fce0-9ae5-4e39-ae84-7ef415a840c9" providerId="AD" clId="Web-{1833EB76-2B10-33BC-3382-DC08728B45E6}" dt="2025-05-16T16:54:46.369" v="32" actId="20577"/>
          <ac:spMkLst>
            <pc:docMk/>
            <pc:sldMk cId="4121242831" sldId="275"/>
            <ac:spMk id="2" creationId="{AEB8B0C7-AC21-CCFA-659B-35C52422E65F}"/>
          </ac:spMkLst>
        </pc:spChg>
      </pc:sldChg>
      <pc:sldChg chg="modSp new">
        <pc:chgData name="Smith, Ryan (RC0059309)" userId="S::rc0059309@student.riversidecollege.ac.uk::3ae3fce0-9ae5-4e39-ae84-7ef415a840c9" providerId="AD" clId="Web-{1833EB76-2B10-33BC-3382-DC08728B45E6}" dt="2025-05-16T16:54:40.400" v="31" actId="20577"/>
        <pc:sldMkLst>
          <pc:docMk/>
          <pc:sldMk cId="2859153235" sldId="276"/>
        </pc:sldMkLst>
        <pc:spChg chg="mod">
          <ac:chgData name="Smith, Ryan (RC0059309)" userId="S::rc0059309@student.riversidecollege.ac.uk::3ae3fce0-9ae5-4e39-ae84-7ef415a840c9" providerId="AD" clId="Web-{1833EB76-2B10-33BC-3382-DC08728B45E6}" dt="2025-05-16T16:54:40.400" v="31" actId="20577"/>
          <ac:spMkLst>
            <pc:docMk/>
            <pc:sldMk cId="2859153235" sldId="276"/>
            <ac:spMk id="2" creationId="{334DC4D1-4B1D-C3DD-93ED-D68AE0D3C246}"/>
          </ac:spMkLst>
        </pc:spChg>
      </pc:sldChg>
    </pc:docChg>
  </pc:docChgLst>
  <pc:docChgLst>
    <pc:chgData name="Smith, Ryan (RC0059309)" userId="S::rc0059309@student.riversidecollege.ac.uk::3ae3fce0-9ae5-4e39-ae84-7ef415a840c9" providerId="AD" clId="Web-{696AC05F-4CC5-4FC3-8E2E-ABABAD07741F}"/>
    <pc:docChg chg="modSld">
      <pc:chgData name="Smith, Ryan (RC0059309)" userId="S::rc0059309@student.riversidecollege.ac.uk::3ae3fce0-9ae5-4e39-ae84-7ef415a840c9" providerId="AD" clId="Web-{696AC05F-4CC5-4FC3-8E2E-ABABAD07741F}" dt="2025-05-16T23:08:41.240" v="47" actId="20577"/>
      <pc:docMkLst>
        <pc:docMk/>
      </pc:docMkLst>
      <pc:sldChg chg="addSp delSp modSp mod setBg addAnim">
        <pc:chgData name="Smith, Ryan (RC0059309)" userId="S::rc0059309@student.riversidecollege.ac.uk::3ae3fce0-9ae5-4e39-ae84-7ef415a840c9" providerId="AD" clId="Web-{696AC05F-4CC5-4FC3-8E2E-ABABAD07741F}" dt="2025-05-16T23:08:41.240" v="47" actId="20577"/>
        <pc:sldMkLst>
          <pc:docMk/>
          <pc:sldMk cId="3619186211" sldId="279"/>
        </pc:sldMkLst>
        <pc:spChg chg="mod">
          <ac:chgData name="Smith, Ryan (RC0059309)" userId="S::rc0059309@student.riversidecollege.ac.uk::3ae3fce0-9ae5-4e39-ae84-7ef415a840c9" providerId="AD" clId="Web-{696AC05F-4CC5-4FC3-8E2E-ABABAD07741F}" dt="2025-05-16T23:08:41.240" v="47" actId="20577"/>
          <ac:spMkLst>
            <pc:docMk/>
            <pc:sldMk cId="3619186211" sldId="279"/>
            <ac:spMk id="2" creationId="{2F510744-744A-788F-A4C8-A28CACA5DB3D}"/>
          </ac:spMkLst>
        </pc:spChg>
        <pc:spChg chg="del mod">
          <ac:chgData name="Smith, Ryan (RC0059309)" userId="S::rc0059309@student.riversidecollege.ac.uk::3ae3fce0-9ae5-4e39-ae84-7ef415a840c9" providerId="AD" clId="Web-{696AC05F-4CC5-4FC3-8E2E-ABABAD07741F}" dt="2025-05-16T23:08:07.801" v="5"/>
          <ac:spMkLst>
            <pc:docMk/>
            <pc:sldMk cId="3619186211" sldId="279"/>
            <ac:spMk id="3" creationId="{E07BFAD1-6A2D-2E24-F964-46CAC03D7A25}"/>
          </ac:spMkLst>
        </pc:spChg>
        <pc:spChg chg="add del">
          <ac:chgData name="Smith, Ryan (RC0059309)" userId="S::rc0059309@student.riversidecollege.ac.uk::3ae3fce0-9ae5-4e39-ae84-7ef415a840c9" providerId="AD" clId="Web-{696AC05F-4CC5-4FC3-8E2E-ABABAD07741F}" dt="2025-05-16T23:07:57.801" v="2"/>
          <ac:spMkLst>
            <pc:docMk/>
            <pc:sldMk cId="3619186211" sldId="279"/>
            <ac:spMk id="10" creationId="{2EB492CD-616E-47F8-933B-5E2D952A0593}"/>
          </ac:spMkLst>
        </pc:spChg>
        <pc:spChg chg="add del">
          <ac:chgData name="Smith, Ryan (RC0059309)" userId="S::rc0059309@student.riversidecollege.ac.uk::3ae3fce0-9ae5-4e39-ae84-7ef415a840c9" providerId="AD" clId="Web-{696AC05F-4CC5-4FC3-8E2E-ABABAD07741F}" dt="2025-05-16T23:07:57.801" v="2"/>
          <ac:spMkLst>
            <pc:docMk/>
            <pc:sldMk cId="3619186211" sldId="279"/>
            <ac:spMk id="12" creationId="{59383CF9-23B5-4335-9B21-1791C4CF1C75}"/>
          </ac:spMkLst>
        </pc:spChg>
        <pc:spChg chg="add del">
          <ac:chgData name="Smith, Ryan (RC0059309)" userId="S::rc0059309@student.riversidecollege.ac.uk::3ae3fce0-9ae5-4e39-ae84-7ef415a840c9" providerId="AD" clId="Web-{696AC05F-4CC5-4FC3-8E2E-ABABAD07741F}" dt="2025-05-16T23:07:57.801" v="2"/>
          <ac:spMkLst>
            <pc:docMk/>
            <pc:sldMk cId="3619186211" sldId="279"/>
            <ac:spMk id="14" creationId="{0007FE00-9498-4706-B255-6437B0252C02}"/>
          </ac:spMkLst>
        </pc:spChg>
        <pc:spChg chg="add">
          <ac:chgData name="Smith, Ryan (RC0059309)" userId="S::rc0059309@student.riversidecollege.ac.uk::3ae3fce0-9ae5-4e39-ae84-7ef415a840c9" providerId="AD" clId="Web-{696AC05F-4CC5-4FC3-8E2E-ABABAD07741F}" dt="2025-05-16T23:07:57.801" v="3"/>
          <ac:spMkLst>
            <pc:docMk/>
            <pc:sldMk cId="3619186211" sldId="279"/>
            <ac:spMk id="16" creationId="{4AC6B390-BC59-4F1D-A0EE-D71A92F0A0B2}"/>
          </ac:spMkLst>
        </pc:spChg>
        <pc:spChg chg="add">
          <ac:chgData name="Smith, Ryan (RC0059309)" userId="S::rc0059309@student.riversidecollege.ac.uk::3ae3fce0-9ae5-4e39-ae84-7ef415a840c9" providerId="AD" clId="Web-{696AC05F-4CC5-4FC3-8E2E-ABABAD07741F}" dt="2025-05-16T23:07:57.801" v="3"/>
          <ac:spMkLst>
            <pc:docMk/>
            <pc:sldMk cId="3619186211" sldId="279"/>
            <ac:spMk id="17" creationId="{B6C60D79-16F1-4C4B-B7E3-7634E7069CDE}"/>
          </ac:spMkLst>
        </pc:spChg>
        <pc:spChg chg="add">
          <ac:chgData name="Smith, Ryan (RC0059309)" userId="S::rc0059309@student.riversidecollege.ac.uk::3ae3fce0-9ae5-4e39-ae84-7ef415a840c9" providerId="AD" clId="Web-{696AC05F-4CC5-4FC3-8E2E-ABABAD07741F}" dt="2025-05-16T23:07:57.801" v="3"/>
          <ac:spMkLst>
            <pc:docMk/>
            <pc:sldMk cId="3619186211" sldId="279"/>
            <ac:spMk id="18" creationId="{426B127E-6498-4C77-9C9D-4553A5113B80}"/>
          </ac:spMkLst>
        </pc:spChg>
        <pc:picChg chg="add mod ord">
          <ac:chgData name="Smith, Ryan (RC0059309)" userId="S::rc0059309@student.riversidecollege.ac.uk::3ae3fce0-9ae5-4e39-ae84-7ef415a840c9" providerId="AD" clId="Web-{696AC05F-4CC5-4FC3-8E2E-ABABAD07741F}" dt="2025-05-16T23:07:57.801" v="3"/>
          <ac:picMkLst>
            <pc:docMk/>
            <pc:sldMk cId="3619186211" sldId="279"/>
            <ac:picMk id="4" creationId="{6249C203-3227-95EE-55F2-5D3A1366A2FB}"/>
          </ac:picMkLst>
        </pc:picChg>
      </pc:sldChg>
    </pc:docChg>
  </pc:docChgLst>
  <pc:docChgLst>
    <pc:chgData name="Smith, Ryan (RC0059309)" userId="3ae3fce0-9ae5-4e39-ae84-7ef415a840c9" providerId="ADAL" clId="{10FD4ECC-D63A-4D4A-B1B6-FB55B3F6C80C}"/>
    <pc:docChg chg="undo custSel addSld delSld modSld">
      <pc:chgData name="Smith, Ryan (RC0059309)" userId="3ae3fce0-9ae5-4e39-ae84-7ef415a840c9" providerId="ADAL" clId="{10FD4ECC-D63A-4D4A-B1B6-FB55B3F6C80C}" dt="2025-05-16T22:56:01.512" v="4" actId="2696"/>
      <pc:docMkLst>
        <pc:docMk/>
      </pc:docMkLst>
      <pc:sldChg chg="addSp delSp modSp">
        <pc:chgData name="Smith, Ryan (RC0059309)" userId="3ae3fce0-9ae5-4e39-ae84-7ef415a840c9" providerId="ADAL" clId="{10FD4ECC-D63A-4D4A-B1B6-FB55B3F6C80C}" dt="2025-05-16T22:54:58.350" v="2" actId="139"/>
        <pc:sldMkLst>
          <pc:docMk/>
          <pc:sldMk cId="3619186211" sldId="279"/>
        </pc:sldMkLst>
        <pc:spChg chg="add del">
          <ac:chgData name="Smith, Ryan (RC0059309)" userId="3ae3fce0-9ae5-4e39-ae84-7ef415a840c9" providerId="ADAL" clId="{10FD4ECC-D63A-4D4A-B1B6-FB55B3F6C80C}" dt="2025-05-16T22:54:38.269" v="1" actId="3680"/>
          <ac:spMkLst>
            <pc:docMk/>
            <pc:sldMk cId="3619186211" sldId="279"/>
            <ac:spMk id="3" creationId="{E07BFAD1-6A2D-2E24-F964-46CAC03D7A25}"/>
          </ac:spMkLst>
        </pc:spChg>
        <pc:spChg chg="add">
          <ac:chgData name="Smith, Ryan (RC0059309)" userId="3ae3fce0-9ae5-4e39-ae84-7ef415a840c9" providerId="ADAL" clId="{10FD4ECC-D63A-4D4A-B1B6-FB55B3F6C80C}" dt="2025-05-16T22:54:58.350" v="2" actId="139"/>
          <ac:spMkLst>
            <pc:docMk/>
            <pc:sldMk cId="3619186211" sldId="279"/>
            <ac:spMk id="5" creationId="{AB3530C7-5773-0ECF-3557-374EB45CC23E}"/>
          </ac:spMkLst>
        </pc:spChg>
        <pc:graphicFrameChg chg="add del mod ord modGraphic">
          <ac:chgData name="Smith, Ryan (RC0059309)" userId="3ae3fce0-9ae5-4e39-ae84-7ef415a840c9" providerId="ADAL" clId="{10FD4ECC-D63A-4D4A-B1B6-FB55B3F6C80C}" dt="2025-05-16T22:54:38.269" v="1" actId="3680"/>
          <ac:graphicFrameMkLst>
            <pc:docMk/>
            <pc:sldMk cId="3619186211" sldId="279"/>
            <ac:graphicFrameMk id="4" creationId="{DFD980D8-C9BB-4F24-73E9-250D23AF796B}"/>
          </ac:graphicFrameMkLst>
        </pc:graphicFrameChg>
      </pc:sldChg>
      <pc:sldChg chg="new del">
        <pc:chgData name="Smith, Ryan (RC0059309)" userId="3ae3fce0-9ae5-4e39-ae84-7ef415a840c9" providerId="ADAL" clId="{10FD4ECC-D63A-4D4A-B1B6-FB55B3F6C80C}" dt="2025-05-16T22:56:01.512" v="4" actId="2696"/>
        <pc:sldMkLst>
          <pc:docMk/>
          <pc:sldMk cId="3661690035" sldId="280"/>
        </pc:sldMkLst>
      </pc:sldChg>
    </pc:docChg>
  </pc:docChgLst>
  <pc:docChgLst>
    <pc:chgData name="Smith, Ryan (RC0059309)" userId="S::rc0059309@student.riversidecollege.ac.uk::3ae3fce0-9ae5-4e39-ae84-7ef415a840c9" providerId="AD" clId="Web-{B9280F96-4032-1967-36F2-5396A70E4F24}"/>
    <pc:docChg chg="addSld delSld modSld">
      <pc:chgData name="Smith, Ryan (RC0059309)" userId="S::rc0059309@student.riversidecollege.ac.uk::3ae3fce0-9ae5-4e39-ae84-7ef415a840c9" providerId="AD" clId="Web-{B9280F96-4032-1967-36F2-5396A70E4F24}" dt="2025-05-16T22:51:44.671" v="1494"/>
      <pc:docMkLst>
        <pc:docMk/>
      </pc:docMkLst>
      <pc:sldChg chg="addSp delSp modSp mod setBg">
        <pc:chgData name="Smith, Ryan (RC0059309)" userId="S::rc0059309@student.riversidecollege.ac.uk::3ae3fce0-9ae5-4e39-ae84-7ef415a840c9" providerId="AD" clId="Web-{B9280F96-4032-1967-36F2-5396A70E4F24}" dt="2025-05-16T22:08:36.050" v="8"/>
        <pc:sldMkLst>
          <pc:docMk/>
          <pc:sldMk cId="3889345226" sldId="269"/>
        </pc:sldMkLst>
        <pc:spChg chg="mod">
          <ac:chgData name="Smith, Ryan (RC0059309)" userId="S::rc0059309@student.riversidecollege.ac.uk::3ae3fce0-9ae5-4e39-ae84-7ef415a840c9" providerId="AD" clId="Web-{B9280F96-4032-1967-36F2-5396A70E4F24}" dt="2025-05-16T22:08:36.050" v="8"/>
          <ac:spMkLst>
            <pc:docMk/>
            <pc:sldMk cId="3889345226" sldId="269"/>
            <ac:spMk id="2" creationId="{860C15DE-D179-0CD2-6C2A-52B9C33C6E8D}"/>
          </ac:spMkLst>
        </pc:spChg>
        <pc:spChg chg="add del mod">
          <ac:chgData name="Smith, Ryan (RC0059309)" userId="S::rc0059309@student.riversidecollege.ac.uk::3ae3fce0-9ae5-4e39-ae84-7ef415a840c9" providerId="AD" clId="Web-{B9280F96-4032-1967-36F2-5396A70E4F24}" dt="2025-05-16T22:08:30.050" v="7"/>
          <ac:spMkLst>
            <pc:docMk/>
            <pc:sldMk cId="3889345226" sldId="269"/>
            <ac:spMk id="3" creationId="{01621B78-72AE-5508-DC99-4C3AE09BD7DB}"/>
          </ac:spMkLst>
        </pc:spChg>
        <pc:spChg chg="add del">
          <ac:chgData name="Smith, Ryan (RC0059309)" userId="S::rc0059309@student.riversidecollege.ac.uk::3ae3fce0-9ae5-4e39-ae84-7ef415a840c9" providerId="AD" clId="Web-{B9280F96-4032-1967-36F2-5396A70E4F24}" dt="2025-05-16T22:08:26.081" v="4"/>
          <ac:spMkLst>
            <pc:docMk/>
            <pc:sldMk cId="3889345226" sldId="269"/>
            <ac:spMk id="8" creationId="{FFD48BC7-DC40-47DE-87EE-9F4B6ECB9ABB}"/>
          </ac:spMkLst>
        </pc:spChg>
        <pc:spChg chg="add del">
          <ac:chgData name="Smith, Ryan (RC0059309)" userId="S::rc0059309@student.riversidecollege.ac.uk::3ae3fce0-9ae5-4e39-ae84-7ef415a840c9" providerId="AD" clId="Web-{B9280F96-4032-1967-36F2-5396A70E4F24}" dt="2025-05-16T22:08:26.081" v="4"/>
          <ac:spMkLst>
            <pc:docMk/>
            <pc:sldMk cId="3889345226" sldId="269"/>
            <ac:spMk id="10" creationId="{E502BBC7-2C76-46F3-BC24-5985BC13DB88}"/>
          </ac:spMkLst>
        </pc:spChg>
        <pc:spChg chg="add del">
          <ac:chgData name="Smith, Ryan (RC0059309)" userId="S::rc0059309@student.riversidecollege.ac.uk::3ae3fce0-9ae5-4e39-ae84-7ef415a840c9" providerId="AD" clId="Web-{B9280F96-4032-1967-36F2-5396A70E4F24}" dt="2025-05-16T22:08:26.081" v="4"/>
          <ac:spMkLst>
            <pc:docMk/>
            <pc:sldMk cId="3889345226" sldId="269"/>
            <ac:spMk id="12" creationId="{C7F28D52-2A5F-4D23-81AE-7CB8B591C7AF}"/>
          </ac:spMkLst>
        </pc:spChg>
        <pc:spChg chg="add del">
          <ac:chgData name="Smith, Ryan (RC0059309)" userId="S::rc0059309@student.riversidecollege.ac.uk::3ae3fce0-9ae5-4e39-ae84-7ef415a840c9" providerId="AD" clId="Web-{B9280F96-4032-1967-36F2-5396A70E4F24}" dt="2025-05-16T22:08:26.081" v="4"/>
          <ac:spMkLst>
            <pc:docMk/>
            <pc:sldMk cId="3889345226" sldId="269"/>
            <ac:spMk id="14" creationId="{3629484E-3792-4B3D-89AD-7C8A1ED0E0D4}"/>
          </ac:spMkLst>
        </pc:spChg>
        <pc:spChg chg="add del">
          <ac:chgData name="Smith, Ryan (RC0059309)" userId="S::rc0059309@student.riversidecollege.ac.uk::3ae3fce0-9ae5-4e39-ae84-7ef415a840c9" providerId="AD" clId="Web-{B9280F96-4032-1967-36F2-5396A70E4F24}" dt="2025-05-16T22:08:30.050" v="6"/>
          <ac:spMkLst>
            <pc:docMk/>
            <pc:sldMk cId="3889345226" sldId="269"/>
            <ac:spMk id="18" creationId="{A3363022-C969-41E9-8EB2-E4C94908C1FA}"/>
          </ac:spMkLst>
        </pc:spChg>
        <pc:spChg chg="add del">
          <ac:chgData name="Smith, Ryan (RC0059309)" userId="S::rc0059309@student.riversidecollege.ac.uk::3ae3fce0-9ae5-4e39-ae84-7ef415a840c9" providerId="AD" clId="Web-{B9280F96-4032-1967-36F2-5396A70E4F24}" dt="2025-05-16T22:08:30.050" v="6"/>
          <ac:spMkLst>
            <pc:docMk/>
            <pc:sldMk cId="3889345226" sldId="269"/>
            <ac:spMk id="19" creationId="{8D1AD6B3-BE88-4CEB-BA17-790657CC4729}"/>
          </ac:spMkLst>
        </pc:spChg>
        <pc:spChg chg="add del">
          <ac:chgData name="Smith, Ryan (RC0059309)" userId="S::rc0059309@student.riversidecollege.ac.uk::3ae3fce0-9ae5-4e39-ae84-7ef415a840c9" providerId="AD" clId="Web-{B9280F96-4032-1967-36F2-5396A70E4F24}" dt="2025-05-16T22:08:36.050" v="8"/>
          <ac:spMkLst>
            <pc:docMk/>
            <pc:sldMk cId="3889345226" sldId="269"/>
            <ac:spMk id="22" creationId="{DAF1966E-FD40-4A4A-B61B-C4DF7FA05F06}"/>
          </ac:spMkLst>
        </pc:spChg>
        <pc:spChg chg="add del">
          <ac:chgData name="Smith, Ryan (RC0059309)" userId="S::rc0059309@student.riversidecollege.ac.uk::3ae3fce0-9ae5-4e39-ae84-7ef415a840c9" providerId="AD" clId="Web-{B9280F96-4032-1967-36F2-5396A70E4F24}" dt="2025-05-16T22:08:36.050" v="8"/>
          <ac:spMkLst>
            <pc:docMk/>
            <pc:sldMk cId="3889345226" sldId="269"/>
            <ac:spMk id="23" creationId="{047BFA19-D45E-416B-A404-7AF2F3F27017}"/>
          </ac:spMkLst>
        </pc:spChg>
        <pc:spChg chg="add del">
          <ac:chgData name="Smith, Ryan (RC0059309)" userId="S::rc0059309@student.riversidecollege.ac.uk::3ae3fce0-9ae5-4e39-ae84-7ef415a840c9" providerId="AD" clId="Web-{B9280F96-4032-1967-36F2-5396A70E4F24}" dt="2025-05-16T22:08:36.050" v="8"/>
          <ac:spMkLst>
            <pc:docMk/>
            <pc:sldMk cId="3889345226" sldId="269"/>
            <ac:spMk id="24" creationId="{8E0105E7-23DB-4CF2-8258-FF47C7620F6E}"/>
          </ac:spMkLst>
        </pc:spChg>
        <pc:spChg chg="add del">
          <ac:chgData name="Smith, Ryan (RC0059309)" userId="S::rc0059309@student.riversidecollege.ac.uk::3ae3fce0-9ae5-4e39-ae84-7ef415a840c9" providerId="AD" clId="Web-{B9280F96-4032-1967-36F2-5396A70E4F24}" dt="2025-05-16T22:08:36.050" v="8"/>
          <ac:spMkLst>
            <pc:docMk/>
            <pc:sldMk cId="3889345226" sldId="269"/>
            <ac:spMk id="25" creationId="{074B4F7D-14B2-478B-8BF5-01E4E0C5D263}"/>
          </ac:spMkLst>
        </pc:spChg>
        <pc:spChg chg="add del">
          <ac:chgData name="Smith, Ryan (RC0059309)" userId="S::rc0059309@student.riversidecollege.ac.uk::3ae3fce0-9ae5-4e39-ae84-7ef415a840c9" providerId="AD" clId="Web-{B9280F96-4032-1967-36F2-5396A70E4F24}" dt="2025-05-16T22:08:36.050" v="8"/>
          <ac:spMkLst>
            <pc:docMk/>
            <pc:sldMk cId="3889345226" sldId="269"/>
            <ac:spMk id="26" creationId="{01621B78-72AE-5508-DC99-4C3AE09BD7DB}"/>
          </ac:spMkLst>
        </pc:spChg>
        <pc:spChg chg="add">
          <ac:chgData name="Smith, Ryan (RC0059309)" userId="S::rc0059309@student.riversidecollege.ac.uk::3ae3fce0-9ae5-4e39-ae84-7ef415a840c9" providerId="AD" clId="Web-{B9280F96-4032-1967-36F2-5396A70E4F24}" dt="2025-05-16T22:08:36.050" v="8"/>
          <ac:spMkLst>
            <pc:docMk/>
            <pc:sldMk cId="3889345226" sldId="269"/>
            <ac:spMk id="31" creationId="{FFD48BC7-DC40-47DE-87EE-9F4B6ECB9ABB}"/>
          </ac:spMkLst>
        </pc:spChg>
        <pc:spChg chg="add">
          <ac:chgData name="Smith, Ryan (RC0059309)" userId="S::rc0059309@student.riversidecollege.ac.uk::3ae3fce0-9ae5-4e39-ae84-7ef415a840c9" providerId="AD" clId="Web-{B9280F96-4032-1967-36F2-5396A70E4F24}" dt="2025-05-16T22:08:36.050" v="8"/>
          <ac:spMkLst>
            <pc:docMk/>
            <pc:sldMk cId="3889345226" sldId="269"/>
            <ac:spMk id="33" creationId="{E502BBC7-2C76-46F3-BC24-5985BC13DB88}"/>
          </ac:spMkLst>
        </pc:spChg>
        <pc:spChg chg="add">
          <ac:chgData name="Smith, Ryan (RC0059309)" userId="S::rc0059309@student.riversidecollege.ac.uk::3ae3fce0-9ae5-4e39-ae84-7ef415a840c9" providerId="AD" clId="Web-{B9280F96-4032-1967-36F2-5396A70E4F24}" dt="2025-05-16T22:08:36.050" v="8"/>
          <ac:spMkLst>
            <pc:docMk/>
            <pc:sldMk cId="3889345226" sldId="269"/>
            <ac:spMk id="35" creationId="{C7F28D52-2A5F-4D23-81AE-7CB8B591C7AF}"/>
          </ac:spMkLst>
        </pc:spChg>
        <pc:spChg chg="add">
          <ac:chgData name="Smith, Ryan (RC0059309)" userId="S::rc0059309@student.riversidecollege.ac.uk::3ae3fce0-9ae5-4e39-ae84-7ef415a840c9" providerId="AD" clId="Web-{B9280F96-4032-1967-36F2-5396A70E4F24}" dt="2025-05-16T22:08:36.050" v="8"/>
          <ac:spMkLst>
            <pc:docMk/>
            <pc:sldMk cId="3889345226" sldId="269"/>
            <ac:spMk id="37" creationId="{3629484E-3792-4B3D-89AD-7C8A1ED0E0D4}"/>
          </ac:spMkLst>
        </pc:spChg>
        <pc:grpChg chg="add del">
          <ac:chgData name="Smith, Ryan (RC0059309)" userId="S::rc0059309@student.riversidecollege.ac.uk::3ae3fce0-9ae5-4e39-ae84-7ef415a840c9" providerId="AD" clId="Web-{B9280F96-4032-1967-36F2-5396A70E4F24}" dt="2025-05-16T22:08:30.050" v="6"/>
          <ac:grpSpMkLst>
            <pc:docMk/>
            <pc:sldMk cId="3889345226" sldId="269"/>
            <ac:grpSpMk id="20" creationId="{89D1390B-7E13-4B4F-9CB2-391063412E54}"/>
          </ac:grpSpMkLst>
        </pc:grpChg>
        <pc:picChg chg="add del">
          <ac:chgData name="Smith, Ryan (RC0059309)" userId="S::rc0059309@student.riversidecollege.ac.uk::3ae3fce0-9ae5-4e39-ae84-7ef415a840c9" providerId="AD" clId="Web-{B9280F96-4032-1967-36F2-5396A70E4F24}" dt="2025-05-16T22:08:30.050" v="6"/>
          <ac:picMkLst>
            <pc:docMk/>
            <pc:sldMk cId="3889345226" sldId="269"/>
            <ac:picMk id="7" creationId="{0BCF5546-64E3-5C1B-4A35-2EEAEBF285C0}"/>
          </ac:picMkLst>
        </pc:picChg>
      </pc:sldChg>
      <pc:sldChg chg="addSp delSp modSp del mod setBg">
        <pc:chgData name="Smith, Ryan (RC0059309)" userId="S::rc0059309@student.riversidecollege.ac.uk::3ae3fce0-9ae5-4e39-ae84-7ef415a840c9" providerId="AD" clId="Web-{B9280F96-4032-1967-36F2-5396A70E4F24}" dt="2025-05-16T22:31:09.672" v="682"/>
        <pc:sldMkLst>
          <pc:docMk/>
          <pc:sldMk cId="268187447" sldId="270"/>
        </pc:sldMkLst>
        <pc:spChg chg="mod">
          <ac:chgData name="Smith, Ryan (RC0059309)" userId="S::rc0059309@student.riversidecollege.ac.uk::3ae3fce0-9ae5-4e39-ae84-7ef415a840c9" providerId="AD" clId="Web-{B9280F96-4032-1967-36F2-5396A70E4F24}" dt="2025-05-16T22:27:22.150" v="649"/>
          <ac:spMkLst>
            <pc:docMk/>
            <pc:sldMk cId="268187447" sldId="270"/>
            <ac:spMk id="2" creationId="{1490C6BE-9AC7-A75B-B419-05E884F65126}"/>
          </ac:spMkLst>
        </pc:spChg>
        <pc:spChg chg="add del">
          <ac:chgData name="Smith, Ryan (RC0059309)" userId="S::rc0059309@student.riversidecollege.ac.uk::3ae3fce0-9ae5-4e39-ae84-7ef415a840c9" providerId="AD" clId="Web-{B9280F96-4032-1967-36F2-5396A70E4F24}" dt="2025-05-16T22:27:15.275" v="647"/>
          <ac:spMkLst>
            <pc:docMk/>
            <pc:sldMk cId="268187447" sldId="270"/>
            <ac:spMk id="3" creationId="{39388D9A-B435-54F4-A59E-16FB5DD69A09}"/>
          </ac:spMkLst>
        </pc:spChg>
        <pc:spChg chg="add del">
          <ac:chgData name="Smith, Ryan (RC0059309)" userId="S::rc0059309@student.riversidecollege.ac.uk::3ae3fce0-9ae5-4e39-ae84-7ef415a840c9" providerId="AD" clId="Web-{B9280F96-4032-1967-36F2-5396A70E4F24}" dt="2025-05-16T22:27:12.634" v="644"/>
          <ac:spMkLst>
            <pc:docMk/>
            <pc:sldMk cId="268187447" sldId="270"/>
            <ac:spMk id="8" creationId="{C3896A03-3945-419A-B66B-4EE266EDD152}"/>
          </ac:spMkLst>
        </pc:spChg>
        <pc:spChg chg="add del">
          <ac:chgData name="Smith, Ryan (RC0059309)" userId="S::rc0059309@student.riversidecollege.ac.uk::3ae3fce0-9ae5-4e39-ae84-7ef415a840c9" providerId="AD" clId="Web-{B9280F96-4032-1967-36F2-5396A70E4F24}" dt="2025-05-16T22:27:05.947" v="640"/>
          <ac:spMkLst>
            <pc:docMk/>
            <pc:sldMk cId="268187447" sldId="270"/>
            <ac:spMk id="9" creationId="{0671A8AE-40A1-4631-A6B8-581AFF065482}"/>
          </ac:spMkLst>
        </pc:spChg>
        <pc:spChg chg="add del">
          <ac:chgData name="Smith, Ryan (RC0059309)" userId="S::rc0059309@student.riversidecollege.ac.uk::3ae3fce0-9ae5-4e39-ae84-7ef415a840c9" providerId="AD" clId="Web-{B9280F96-4032-1967-36F2-5396A70E4F24}" dt="2025-05-16T22:27:12.634" v="644"/>
          <ac:spMkLst>
            <pc:docMk/>
            <pc:sldMk cId="268187447" sldId="270"/>
            <ac:spMk id="10" creationId="{B34F5AD2-EDBD-4BBD-A55C-EAFFD0C7097A}"/>
          </ac:spMkLst>
        </pc:spChg>
        <pc:spChg chg="add del">
          <ac:chgData name="Smith, Ryan (RC0059309)" userId="S::rc0059309@student.riversidecollege.ac.uk::3ae3fce0-9ae5-4e39-ae84-7ef415a840c9" providerId="AD" clId="Web-{B9280F96-4032-1967-36F2-5396A70E4F24}" dt="2025-05-16T22:27:05.947" v="640"/>
          <ac:spMkLst>
            <pc:docMk/>
            <pc:sldMk cId="268187447" sldId="270"/>
            <ac:spMk id="11" creationId="{AB58EF07-17C2-48CF-ABB0-EEF1F17CB8F0}"/>
          </ac:spMkLst>
        </pc:spChg>
        <pc:spChg chg="add del">
          <ac:chgData name="Smith, Ryan (RC0059309)" userId="S::rc0059309@student.riversidecollege.ac.uk::3ae3fce0-9ae5-4e39-ae84-7ef415a840c9" providerId="AD" clId="Web-{B9280F96-4032-1967-36F2-5396A70E4F24}" dt="2025-05-16T22:27:12.634" v="644"/>
          <ac:spMkLst>
            <pc:docMk/>
            <pc:sldMk cId="268187447" sldId="270"/>
            <ac:spMk id="12" creationId="{450D3AD2-FA80-415F-A9CE-54D884561CD7}"/>
          </ac:spMkLst>
        </pc:spChg>
        <pc:spChg chg="add del">
          <ac:chgData name="Smith, Ryan (RC0059309)" userId="S::rc0059309@student.riversidecollege.ac.uk::3ae3fce0-9ae5-4e39-ae84-7ef415a840c9" providerId="AD" clId="Web-{B9280F96-4032-1967-36F2-5396A70E4F24}" dt="2025-05-16T22:27:05.947" v="640"/>
          <ac:spMkLst>
            <pc:docMk/>
            <pc:sldMk cId="268187447" sldId="270"/>
            <ac:spMk id="13" creationId="{AF2F604E-43BE-4DC3-B983-E071523364F8}"/>
          </ac:spMkLst>
        </pc:spChg>
        <pc:spChg chg="add del">
          <ac:chgData name="Smith, Ryan (RC0059309)" userId="S::rc0059309@student.riversidecollege.ac.uk::3ae3fce0-9ae5-4e39-ae84-7ef415a840c9" providerId="AD" clId="Web-{B9280F96-4032-1967-36F2-5396A70E4F24}" dt="2025-05-16T22:27:05.947" v="640"/>
          <ac:spMkLst>
            <pc:docMk/>
            <pc:sldMk cId="268187447" sldId="270"/>
            <ac:spMk id="15" creationId="{08C9B587-E65E-4B52-B37C-ABEBB6E87928}"/>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17" creationId="{BAC3F7D4-9613-0E1F-901C-98FE831DEBC0}"/>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19" creationId="{AFD5167C-AF48-26F0-7A9F-3F7643374872}"/>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20" creationId="{4D60F200-5EB0-B223-2439-C96C67F0FEE1}"/>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21" creationId="{87B30A01-FCA8-86A5-A840-C32A3BE2EDD6}"/>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22" creationId="{74067CD3-146F-6228-E362-39AA720C25F7}"/>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23" creationId="{271C7E5C-A0F8-E9FA-56DB-31A257FD4EDB}"/>
          </ac:spMkLst>
        </pc:spChg>
        <pc:spChg chg="add del">
          <ac:chgData name="Smith, Ryan (RC0059309)" userId="S::rc0059309@student.riversidecollege.ac.uk::3ae3fce0-9ae5-4e39-ae84-7ef415a840c9" providerId="AD" clId="Web-{B9280F96-4032-1967-36F2-5396A70E4F24}" dt="2025-05-16T22:27:10.291" v="642"/>
          <ac:spMkLst>
            <pc:docMk/>
            <pc:sldMk cId="268187447" sldId="270"/>
            <ac:spMk id="24" creationId="{33F70A3C-4474-2A39-470C-FD55A8837503}"/>
          </ac:spMkLst>
        </pc:spChg>
        <pc:spChg chg="add del">
          <ac:chgData name="Smith, Ryan (RC0059309)" userId="S::rc0059309@student.riversidecollege.ac.uk::3ae3fce0-9ae5-4e39-ae84-7ef415a840c9" providerId="AD" clId="Web-{B9280F96-4032-1967-36F2-5396A70E4F24}" dt="2025-05-16T22:27:12.634" v="644"/>
          <ac:spMkLst>
            <pc:docMk/>
            <pc:sldMk cId="268187447" sldId="270"/>
            <ac:spMk id="26" creationId="{39388D9A-B435-54F4-A59E-16FB5DD69A09}"/>
          </ac:spMkLst>
        </pc:spChg>
        <pc:spChg chg="add del">
          <ac:chgData name="Smith, Ryan (RC0059309)" userId="S::rc0059309@student.riversidecollege.ac.uk::3ae3fce0-9ae5-4e39-ae84-7ef415a840c9" providerId="AD" clId="Web-{B9280F96-4032-1967-36F2-5396A70E4F24}" dt="2025-05-16T22:27:15.244" v="646"/>
          <ac:spMkLst>
            <pc:docMk/>
            <pc:sldMk cId="268187447" sldId="270"/>
            <ac:spMk id="28" creationId="{815925C2-A704-4D47-B1C1-3FCA52512EC1}"/>
          </ac:spMkLst>
        </pc:spChg>
        <pc:spChg chg="add del">
          <ac:chgData name="Smith, Ryan (RC0059309)" userId="S::rc0059309@student.riversidecollege.ac.uk::3ae3fce0-9ae5-4e39-ae84-7ef415a840c9" providerId="AD" clId="Web-{B9280F96-4032-1967-36F2-5396A70E4F24}" dt="2025-05-16T22:27:15.244" v="646"/>
          <ac:spMkLst>
            <pc:docMk/>
            <pc:sldMk cId="268187447" sldId="270"/>
            <ac:spMk id="29" creationId="{01D4315C-C23C-4FD3-98DF-08C29E2292A8}"/>
          </ac:spMkLst>
        </pc:spChg>
        <pc:spChg chg="add del">
          <ac:chgData name="Smith, Ryan (RC0059309)" userId="S::rc0059309@student.riversidecollege.ac.uk::3ae3fce0-9ae5-4e39-ae84-7ef415a840c9" providerId="AD" clId="Web-{B9280F96-4032-1967-36F2-5396A70E4F24}" dt="2025-05-16T22:27:15.244" v="646"/>
          <ac:spMkLst>
            <pc:docMk/>
            <pc:sldMk cId="268187447" sldId="270"/>
            <ac:spMk id="39" creationId="{39388D9A-B435-54F4-A59E-16FB5DD69A09}"/>
          </ac:spMkLst>
        </pc:spChg>
        <pc:spChg chg="add del">
          <ac:chgData name="Smith, Ryan (RC0059309)" userId="S::rc0059309@student.riversidecollege.ac.uk::3ae3fce0-9ae5-4e39-ae84-7ef415a840c9" providerId="AD" clId="Web-{B9280F96-4032-1967-36F2-5396A70E4F24}" dt="2025-05-16T22:27:22.150" v="649"/>
          <ac:spMkLst>
            <pc:docMk/>
            <pc:sldMk cId="268187447" sldId="270"/>
            <ac:spMk id="42" creationId="{4D60F200-5EB0-B223-2439-C96C67F0FEE1}"/>
          </ac:spMkLst>
        </pc:spChg>
        <pc:spChg chg="add del">
          <ac:chgData name="Smith, Ryan (RC0059309)" userId="S::rc0059309@student.riversidecollege.ac.uk::3ae3fce0-9ae5-4e39-ae84-7ef415a840c9" providerId="AD" clId="Web-{B9280F96-4032-1967-36F2-5396A70E4F24}" dt="2025-05-16T22:27:22.150" v="649"/>
          <ac:spMkLst>
            <pc:docMk/>
            <pc:sldMk cId="268187447" sldId="270"/>
            <ac:spMk id="43" creationId="{74067CD3-146F-6228-E362-39AA720C25F7}"/>
          </ac:spMkLst>
        </pc:spChg>
        <pc:spChg chg="add del">
          <ac:chgData name="Smith, Ryan (RC0059309)" userId="S::rc0059309@student.riversidecollege.ac.uk::3ae3fce0-9ae5-4e39-ae84-7ef415a840c9" providerId="AD" clId="Web-{B9280F96-4032-1967-36F2-5396A70E4F24}" dt="2025-05-16T22:27:22.150" v="649"/>
          <ac:spMkLst>
            <pc:docMk/>
            <pc:sldMk cId="268187447" sldId="270"/>
            <ac:spMk id="44" creationId="{271C7E5C-A0F8-E9FA-56DB-31A257FD4EDB}"/>
          </ac:spMkLst>
        </pc:spChg>
        <pc:spChg chg="add">
          <ac:chgData name="Smith, Ryan (RC0059309)" userId="S::rc0059309@student.riversidecollege.ac.uk::3ae3fce0-9ae5-4e39-ae84-7ef415a840c9" providerId="AD" clId="Web-{B9280F96-4032-1967-36F2-5396A70E4F24}" dt="2025-05-16T22:27:15.275" v="647"/>
          <ac:spMkLst>
            <pc:docMk/>
            <pc:sldMk cId="268187447" sldId="270"/>
            <ac:spMk id="45" creationId="{33F70A3C-4474-2A39-470C-FD55A8837503}"/>
          </ac:spMkLst>
        </pc:spChg>
        <pc:spChg chg="add del">
          <ac:chgData name="Smith, Ryan (RC0059309)" userId="S::rc0059309@student.riversidecollege.ac.uk::3ae3fce0-9ae5-4e39-ae84-7ef415a840c9" providerId="AD" clId="Web-{B9280F96-4032-1967-36F2-5396A70E4F24}" dt="2025-05-16T22:27:22.150" v="649"/>
          <ac:spMkLst>
            <pc:docMk/>
            <pc:sldMk cId="268187447" sldId="270"/>
            <ac:spMk id="46" creationId="{BAC3F7D4-9613-0E1F-901C-98FE831DEBC0}"/>
          </ac:spMkLst>
        </pc:spChg>
        <pc:spChg chg="add del">
          <ac:chgData name="Smith, Ryan (RC0059309)" userId="S::rc0059309@student.riversidecollege.ac.uk::3ae3fce0-9ae5-4e39-ae84-7ef415a840c9" providerId="AD" clId="Web-{B9280F96-4032-1967-36F2-5396A70E4F24}" dt="2025-05-16T22:27:22.150" v="649"/>
          <ac:spMkLst>
            <pc:docMk/>
            <pc:sldMk cId="268187447" sldId="270"/>
            <ac:spMk id="47" creationId="{AFD5167C-AF48-26F0-7A9F-3F7643374872}"/>
          </ac:spMkLst>
        </pc:spChg>
        <pc:spChg chg="add del">
          <ac:chgData name="Smith, Ryan (RC0059309)" userId="S::rc0059309@student.riversidecollege.ac.uk::3ae3fce0-9ae5-4e39-ae84-7ef415a840c9" providerId="AD" clId="Web-{B9280F96-4032-1967-36F2-5396A70E4F24}" dt="2025-05-16T22:27:22.150" v="649"/>
          <ac:spMkLst>
            <pc:docMk/>
            <pc:sldMk cId="268187447" sldId="270"/>
            <ac:spMk id="48" creationId="{87B30A01-FCA8-86A5-A840-C32A3BE2EDD6}"/>
          </ac:spMkLst>
        </pc:spChg>
        <pc:spChg chg="add">
          <ac:chgData name="Smith, Ryan (RC0059309)" userId="S::rc0059309@student.riversidecollege.ac.uk::3ae3fce0-9ae5-4e39-ae84-7ef415a840c9" providerId="AD" clId="Web-{B9280F96-4032-1967-36F2-5396A70E4F24}" dt="2025-05-16T22:27:22.150" v="649"/>
          <ac:spMkLst>
            <pc:docMk/>
            <pc:sldMk cId="268187447" sldId="270"/>
            <ac:spMk id="53" creationId="{0671A8AE-40A1-4631-A6B8-581AFF065482}"/>
          </ac:spMkLst>
        </pc:spChg>
        <pc:spChg chg="add">
          <ac:chgData name="Smith, Ryan (RC0059309)" userId="S::rc0059309@student.riversidecollege.ac.uk::3ae3fce0-9ae5-4e39-ae84-7ef415a840c9" providerId="AD" clId="Web-{B9280F96-4032-1967-36F2-5396A70E4F24}" dt="2025-05-16T22:27:22.150" v="649"/>
          <ac:spMkLst>
            <pc:docMk/>
            <pc:sldMk cId="268187447" sldId="270"/>
            <ac:spMk id="57" creationId="{AF2F604E-43BE-4DC3-B983-E071523364F8}"/>
          </ac:spMkLst>
        </pc:spChg>
        <pc:spChg chg="add">
          <ac:chgData name="Smith, Ryan (RC0059309)" userId="S::rc0059309@student.riversidecollege.ac.uk::3ae3fce0-9ae5-4e39-ae84-7ef415a840c9" providerId="AD" clId="Web-{B9280F96-4032-1967-36F2-5396A70E4F24}" dt="2025-05-16T22:27:22.150" v="649"/>
          <ac:spMkLst>
            <pc:docMk/>
            <pc:sldMk cId="268187447" sldId="270"/>
            <ac:spMk id="59" creationId="{08C9B587-E65E-4B52-B37C-ABEBB6E87928}"/>
          </ac:spMkLst>
        </pc:spChg>
        <pc:grpChg chg="add del">
          <ac:chgData name="Smith, Ryan (RC0059309)" userId="S::rc0059309@student.riversidecollege.ac.uk::3ae3fce0-9ae5-4e39-ae84-7ef415a840c9" providerId="AD" clId="Web-{B9280F96-4032-1967-36F2-5396A70E4F24}" dt="2025-05-16T22:27:15.244" v="646"/>
          <ac:grpSpMkLst>
            <pc:docMk/>
            <pc:sldMk cId="268187447" sldId="270"/>
            <ac:grpSpMk id="16" creationId="{43F5E015-E085-4624-B431-B42414448684}"/>
          </ac:grpSpMkLst>
        </pc:grpChg>
        <pc:grpChg chg="add del">
          <ac:chgData name="Smith, Ryan (RC0059309)" userId="S::rc0059309@student.riversidecollege.ac.uk::3ae3fce0-9ae5-4e39-ae84-7ef415a840c9" providerId="AD" clId="Web-{B9280F96-4032-1967-36F2-5396A70E4F24}" dt="2025-05-16T22:27:15.244" v="646"/>
          <ac:grpSpMkLst>
            <pc:docMk/>
            <pc:sldMk cId="268187447" sldId="270"/>
            <ac:grpSpMk id="30" creationId="{5E6B47BC-43FD-4C91-8BFF-B41B99A8A39E}"/>
          </ac:grpSpMkLst>
        </pc:grpChg>
        <pc:picChg chg="add del">
          <ac:chgData name="Smith, Ryan (RC0059309)" userId="S::rc0059309@student.riversidecollege.ac.uk::3ae3fce0-9ae5-4e39-ae84-7ef415a840c9" providerId="AD" clId="Web-{B9280F96-4032-1967-36F2-5396A70E4F24}" dt="2025-05-16T22:27:05.947" v="640"/>
          <ac:picMkLst>
            <pc:docMk/>
            <pc:sldMk cId="268187447" sldId="270"/>
            <ac:picMk id="5" creationId="{817ACEA6-ADBF-A85A-D0E9-CFDFF0CBDA34}"/>
          </ac:picMkLst>
        </pc:picChg>
        <pc:picChg chg="add del">
          <ac:chgData name="Smith, Ryan (RC0059309)" userId="S::rc0059309@student.riversidecollege.ac.uk::3ae3fce0-9ae5-4e39-ae84-7ef415a840c9" providerId="AD" clId="Web-{B9280F96-4032-1967-36F2-5396A70E4F24}" dt="2025-05-16T22:27:10.291" v="642"/>
          <ac:picMkLst>
            <pc:docMk/>
            <pc:sldMk cId="268187447" sldId="270"/>
            <ac:picMk id="18" creationId="{63AD3AD7-4A34-B0EB-9135-80C87C43E775}"/>
          </ac:picMkLst>
        </pc:picChg>
        <pc:picChg chg="add mod">
          <ac:chgData name="Smith, Ryan (RC0059309)" userId="S::rc0059309@student.riversidecollege.ac.uk::3ae3fce0-9ae5-4e39-ae84-7ef415a840c9" providerId="AD" clId="Web-{B9280F96-4032-1967-36F2-5396A70E4F24}" dt="2025-05-16T22:27:19.588" v="648" actId="1076"/>
          <ac:picMkLst>
            <pc:docMk/>
            <pc:sldMk cId="268187447" sldId="270"/>
            <ac:picMk id="41" creationId="{63AD3AD7-4A34-B0EB-9135-80C87C43E775}"/>
          </ac:picMkLst>
        </pc:picChg>
      </pc:sldChg>
      <pc:sldChg chg="addSp delSp modSp mod setBg">
        <pc:chgData name="Smith, Ryan (RC0059309)" userId="S::rc0059309@student.riversidecollege.ac.uk::3ae3fce0-9ae5-4e39-ae84-7ef415a840c9" providerId="AD" clId="Web-{B9280F96-4032-1967-36F2-5396A70E4F24}" dt="2025-05-16T22:51:34.061" v="1492" actId="20577"/>
        <pc:sldMkLst>
          <pc:docMk/>
          <pc:sldMk cId="168494900" sldId="271"/>
        </pc:sldMkLst>
        <pc:spChg chg="mod">
          <ac:chgData name="Smith, Ryan (RC0059309)" userId="S::rc0059309@student.riversidecollege.ac.uk::3ae3fce0-9ae5-4e39-ae84-7ef415a840c9" providerId="AD" clId="Web-{B9280F96-4032-1967-36F2-5396A70E4F24}" dt="2025-05-16T22:51:34.061" v="1492" actId="20577"/>
          <ac:spMkLst>
            <pc:docMk/>
            <pc:sldMk cId="168494900" sldId="271"/>
            <ac:spMk id="2" creationId="{2FA0EBEB-D627-3F67-6B53-4D4F8414BC10}"/>
          </ac:spMkLst>
        </pc:spChg>
        <pc:spChg chg="add del mod">
          <ac:chgData name="Smith, Ryan (RC0059309)" userId="S::rc0059309@student.riversidecollege.ac.uk::3ae3fce0-9ae5-4e39-ae84-7ef415a840c9" providerId="AD" clId="Web-{B9280F96-4032-1967-36F2-5396A70E4F24}" dt="2025-05-16T22:51:26.311" v="1489"/>
          <ac:spMkLst>
            <pc:docMk/>
            <pc:sldMk cId="168494900" sldId="271"/>
            <ac:spMk id="3" creationId="{A6404D72-866D-A953-305E-162B1D1230DF}"/>
          </ac:spMkLst>
        </pc:spChg>
        <pc:spChg chg="add">
          <ac:chgData name="Smith, Ryan (RC0059309)" userId="S::rc0059309@student.riversidecollege.ac.uk::3ae3fce0-9ae5-4e39-ae84-7ef415a840c9" providerId="AD" clId="Web-{B9280F96-4032-1967-36F2-5396A70E4F24}" dt="2025-05-16T22:51:26.311" v="1489"/>
          <ac:spMkLst>
            <pc:docMk/>
            <pc:sldMk cId="168494900" sldId="271"/>
            <ac:spMk id="8" creationId="{B6CDA21F-E7AF-4C75-8395-33F58D5B0E45}"/>
          </ac:spMkLst>
        </pc:spChg>
        <pc:spChg chg="add del">
          <ac:chgData name="Smith, Ryan (RC0059309)" userId="S::rc0059309@student.riversidecollege.ac.uk::3ae3fce0-9ae5-4e39-ae84-7ef415a840c9" providerId="AD" clId="Web-{B9280F96-4032-1967-36F2-5396A70E4F24}" dt="2025-05-16T22:51:26.311" v="1488"/>
          <ac:spMkLst>
            <pc:docMk/>
            <pc:sldMk cId="168494900" sldId="271"/>
            <ac:spMk id="9" creationId="{53B021B3-DE93-4AB7-8A18-CF5F1CED88B8}"/>
          </ac:spMkLst>
        </pc:spChg>
        <pc:spChg chg="add del">
          <ac:chgData name="Smith, Ryan (RC0059309)" userId="S::rc0059309@student.riversidecollege.ac.uk::3ae3fce0-9ae5-4e39-ae84-7ef415a840c9" providerId="AD" clId="Web-{B9280F96-4032-1967-36F2-5396A70E4F24}" dt="2025-05-16T22:51:26.311" v="1488"/>
          <ac:spMkLst>
            <pc:docMk/>
            <pc:sldMk cId="168494900" sldId="271"/>
            <ac:spMk id="11" creationId="{52D502E5-F6B4-4D58-B4AE-FC466FF15EE8}"/>
          </ac:spMkLst>
        </pc:spChg>
        <pc:spChg chg="add del">
          <ac:chgData name="Smith, Ryan (RC0059309)" userId="S::rc0059309@student.riversidecollege.ac.uk::3ae3fce0-9ae5-4e39-ae84-7ef415a840c9" providerId="AD" clId="Web-{B9280F96-4032-1967-36F2-5396A70E4F24}" dt="2025-05-16T22:51:26.311" v="1488"/>
          <ac:spMkLst>
            <pc:docMk/>
            <pc:sldMk cId="168494900" sldId="271"/>
            <ac:spMk id="13" creationId="{9DECDBF4-02B6-4BB4-B65B-B8107AD6A9E8}"/>
          </ac:spMkLst>
        </pc:spChg>
        <pc:spChg chg="add">
          <ac:chgData name="Smith, Ryan (RC0059309)" userId="S::rc0059309@student.riversidecollege.ac.uk::3ae3fce0-9ae5-4e39-ae84-7ef415a840c9" providerId="AD" clId="Web-{B9280F96-4032-1967-36F2-5396A70E4F24}" dt="2025-05-16T22:51:26.311" v="1489"/>
          <ac:spMkLst>
            <pc:docMk/>
            <pc:sldMk cId="168494900" sldId="271"/>
            <ac:spMk id="15" creationId="{D5B0017B-2ECA-49AF-B397-DC140825DF8D}"/>
          </ac:spMkLst>
        </pc:spChg>
        <pc:spChg chg="add">
          <ac:chgData name="Smith, Ryan (RC0059309)" userId="S::rc0059309@student.riversidecollege.ac.uk::3ae3fce0-9ae5-4e39-ae84-7ef415a840c9" providerId="AD" clId="Web-{B9280F96-4032-1967-36F2-5396A70E4F24}" dt="2025-05-16T22:51:26.311" v="1489"/>
          <ac:spMkLst>
            <pc:docMk/>
            <pc:sldMk cId="168494900" sldId="271"/>
            <ac:spMk id="19" creationId="{A6404D72-866D-A953-305E-162B1D1230DF}"/>
          </ac:spMkLst>
        </pc:spChg>
        <pc:grpChg chg="add">
          <ac:chgData name="Smith, Ryan (RC0059309)" userId="S::rc0059309@student.riversidecollege.ac.uk::3ae3fce0-9ae5-4e39-ae84-7ef415a840c9" providerId="AD" clId="Web-{B9280F96-4032-1967-36F2-5396A70E4F24}" dt="2025-05-16T22:51:26.311" v="1489"/>
          <ac:grpSpMkLst>
            <pc:docMk/>
            <pc:sldMk cId="168494900" sldId="271"/>
            <ac:grpSpMk id="10" creationId="{AE1C45F0-260A-458C-96ED-C1F6D2151219}"/>
          </ac:grpSpMkLst>
        </pc:grpChg>
        <pc:graphicFrameChg chg="add del">
          <ac:chgData name="Smith, Ryan (RC0059309)" userId="S::rc0059309@student.riversidecollege.ac.uk::3ae3fce0-9ae5-4e39-ae84-7ef415a840c9" providerId="AD" clId="Web-{B9280F96-4032-1967-36F2-5396A70E4F24}" dt="2025-05-16T22:51:26.311" v="1488"/>
          <ac:graphicFrameMkLst>
            <pc:docMk/>
            <pc:sldMk cId="168494900" sldId="271"/>
            <ac:graphicFrameMk id="5" creationId="{B20597A8-E22B-FC02-F2CE-E6DC51AAABB6}"/>
          </ac:graphicFrameMkLst>
        </pc:graphicFrameChg>
        <pc:cxnChg chg="add">
          <ac:chgData name="Smith, Ryan (RC0059309)" userId="S::rc0059309@student.riversidecollege.ac.uk::3ae3fce0-9ae5-4e39-ae84-7ef415a840c9" providerId="AD" clId="Web-{B9280F96-4032-1967-36F2-5396A70E4F24}" dt="2025-05-16T22:51:26.311" v="1489"/>
          <ac:cxnSpMkLst>
            <pc:docMk/>
            <pc:sldMk cId="168494900" sldId="271"/>
            <ac:cxnSpMk id="17" creationId="{6CF1BAF6-AD41-4082-B212-8A1F9A2E8779}"/>
          </ac:cxnSpMkLst>
        </pc:cxnChg>
      </pc:sldChg>
      <pc:sldChg chg="addSp delSp modSp mod setBg">
        <pc:chgData name="Smith, Ryan (RC0059309)" userId="S::rc0059309@student.riversidecollege.ac.uk::3ae3fce0-9ae5-4e39-ae84-7ef415a840c9" providerId="AD" clId="Web-{B9280F96-4032-1967-36F2-5396A70E4F24}" dt="2025-05-16T22:51:42.640" v="1493"/>
        <pc:sldMkLst>
          <pc:docMk/>
          <pc:sldMk cId="3989760983" sldId="272"/>
        </pc:sldMkLst>
        <pc:spChg chg="mod">
          <ac:chgData name="Smith, Ryan (RC0059309)" userId="S::rc0059309@student.riversidecollege.ac.uk::3ae3fce0-9ae5-4e39-ae84-7ef415a840c9" providerId="AD" clId="Web-{B9280F96-4032-1967-36F2-5396A70E4F24}" dt="2025-05-16T22:51:42.640" v="1493"/>
          <ac:spMkLst>
            <pc:docMk/>
            <pc:sldMk cId="3989760983" sldId="272"/>
            <ac:spMk id="2" creationId="{494E4B47-CFD0-2FC6-0759-8D25A5A9ADC6}"/>
          </ac:spMkLst>
        </pc:spChg>
        <pc:spChg chg="del">
          <ac:chgData name="Smith, Ryan (RC0059309)" userId="S::rc0059309@student.riversidecollege.ac.uk::3ae3fce0-9ae5-4e39-ae84-7ef415a840c9" providerId="AD" clId="Web-{B9280F96-4032-1967-36F2-5396A70E4F24}" dt="2025-05-16T22:51:42.640" v="1493"/>
          <ac:spMkLst>
            <pc:docMk/>
            <pc:sldMk cId="3989760983" sldId="272"/>
            <ac:spMk id="3" creationId="{5E6F3567-9DB7-F9D9-9A19-BA2073520859}"/>
          </ac:spMkLst>
        </pc:spChg>
        <pc:spChg chg="add">
          <ac:chgData name="Smith, Ryan (RC0059309)" userId="S::rc0059309@student.riversidecollege.ac.uk::3ae3fce0-9ae5-4e39-ae84-7ef415a840c9" providerId="AD" clId="Web-{B9280F96-4032-1967-36F2-5396A70E4F24}" dt="2025-05-16T22:51:42.640" v="1493"/>
          <ac:spMkLst>
            <pc:docMk/>
            <pc:sldMk cId="3989760983" sldId="272"/>
            <ac:spMk id="8" creationId="{FFD48BC7-DC40-47DE-87EE-9F4B6ECB9ABB}"/>
          </ac:spMkLst>
        </pc:spChg>
        <pc:spChg chg="add">
          <ac:chgData name="Smith, Ryan (RC0059309)" userId="S::rc0059309@student.riversidecollege.ac.uk::3ae3fce0-9ae5-4e39-ae84-7ef415a840c9" providerId="AD" clId="Web-{B9280F96-4032-1967-36F2-5396A70E4F24}" dt="2025-05-16T22:51:42.640" v="1493"/>
          <ac:spMkLst>
            <pc:docMk/>
            <pc:sldMk cId="3989760983" sldId="272"/>
            <ac:spMk id="10" creationId="{E502BBC7-2C76-46F3-BC24-5985BC13DB88}"/>
          </ac:spMkLst>
        </pc:spChg>
        <pc:spChg chg="add">
          <ac:chgData name="Smith, Ryan (RC0059309)" userId="S::rc0059309@student.riversidecollege.ac.uk::3ae3fce0-9ae5-4e39-ae84-7ef415a840c9" providerId="AD" clId="Web-{B9280F96-4032-1967-36F2-5396A70E4F24}" dt="2025-05-16T22:51:42.640" v="1493"/>
          <ac:spMkLst>
            <pc:docMk/>
            <pc:sldMk cId="3989760983" sldId="272"/>
            <ac:spMk id="12" creationId="{C7F28D52-2A5F-4D23-81AE-7CB8B591C7AF}"/>
          </ac:spMkLst>
        </pc:spChg>
        <pc:spChg chg="add">
          <ac:chgData name="Smith, Ryan (RC0059309)" userId="S::rc0059309@student.riversidecollege.ac.uk::3ae3fce0-9ae5-4e39-ae84-7ef415a840c9" providerId="AD" clId="Web-{B9280F96-4032-1967-36F2-5396A70E4F24}" dt="2025-05-16T22:51:42.640" v="1493"/>
          <ac:spMkLst>
            <pc:docMk/>
            <pc:sldMk cId="3989760983" sldId="272"/>
            <ac:spMk id="14" creationId="{3629484E-3792-4B3D-89AD-7C8A1ED0E0D4}"/>
          </ac:spMkLst>
        </pc:spChg>
      </pc:sldChg>
      <pc:sldChg chg="addSp delSp modSp mod setBg">
        <pc:chgData name="Smith, Ryan (RC0059309)" userId="S::rc0059309@student.riversidecollege.ac.uk::3ae3fce0-9ae5-4e39-ae84-7ef415a840c9" providerId="AD" clId="Web-{B9280F96-4032-1967-36F2-5396A70E4F24}" dt="2025-05-16T22:31:32.860" v="685"/>
        <pc:sldMkLst>
          <pc:docMk/>
          <pc:sldMk cId="2532624444" sldId="274"/>
        </pc:sldMkLst>
        <pc:spChg chg="mod">
          <ac:chgData name="Smith, Ryan (RC0059309)" userId="S::rc0059309@student.riversidecollege.ac.uk::3ae3fce0-9ae5-4e39-ae84-7ef415a840c9" providerId="AD" clId="Web-{B9280F96-4032-1967-36F2-5396A70E4F24}" dt="2025-05-16T22:31:32.860" v="685"/>
          <ac:spMkLst>
            <pc:docMk/>
            <pc:sldMk cId="2532624444" sldId="274"/>
            <ac:spMk id="2" creationId="{56A6D960-6A7B-E68E-6977-262540BAD4A7}"/>
          </ac:spMkLst>
        </pc:spChg>
        <pc:spChg chg="del mod">
          <ac:chgData name="Smith, Ryan (RC0059309)" userId="S::rc0059309@student.riversidecollege.ac.uk::3ae3fce0-9ae5-4e39-ae84-7ef415a840c9" providerId="AD" clId="Web-{B9280F96-4032-1967-36F2-5396A70E4F24}" dt="2025-05-16T22:31:32.860" v="685"/>
          <ac:spMkLst>
            <pc:docMk/>
            <pc:sldMk cId="2532624444" sldId="274"/>
            <ac:spMk id="3" creationId="{D4ED96F2-7382-33C1-1A08-D7C97DB68F2A}"/>
          </ac:spMkLst>
        </pc:spChg>
        <pc:spChg chg="add del">
          <ac:chgData name="Smith, Ryan (RC0059309)" userId="S::rc0059309@student.riversidecollege.ac.uk::3ae3fce0-9ae5-4e39-ae84-7ef415a840c9" providerId="AD" clId="Web-{B9280F96-4032-1967-36F2-5396A70E4F24}" dt="2025-05-16T22:31:32.845" v="684"/>
          <ac:spMkLst>
            <pc:docMk/>
            <pc:sldMk cId="2532624444" sldId="274"/>
            <ac:spMk id="8" creationId="{E8A8EAB8-D2FF-444D-B34B-7D32F106AD0E}"/>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14" creationId="{E12088DD-B1AD-40E0-8B86-1D87A2CCD9BE}"/>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15" creationId="{8C790BE2-4E4F-4AAF-81A2-4A6F4885EBE6}"/>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16" creationId="{C4C9F2B0-1044-46EB-8AEB-C3BFFDE6C2CC}"/>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17" creationId="{D28B54C3-B57B-472A-B96E-1FCB67093DC2}"/>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18" creationId="{0C395952-4E26-45A2-8756-2ADFD6E53C6E}"/>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19" creationId="{7DB3C429-F8DA-49B9-AF84-21996FCF78B5}"/>
          </ac:spMkLst>
        </pc:spChg>
        <pc:spChg chg="add">
          <ac:chgData name="Smith, Ryan (RC0059309)" userId="S::rc0059309@student.riversidecollege.ac.uk::3ae3fce0-9ae5-4e39-ae84-7ef415a840c9" providerId="AD" clId="Web-{B9280F96-4032-1967-36F2-5396A70E4F24}" dt="2025-05-16T22:31:32.860" v="685"/>
          <ac:spMkLst>
            <pc:docMk/>
            <pc:sldMk cId="2532624444" sldId="274"/>
            <ac:spMk id="20" creationId="{4734BADF-9461-4621-B112-2D7BABEA7DD0}"/>
          </ac:spMkLst>
        </pc:spChg>
        <pc:cxnChg chg="add del">
          <ac:chgData name="Smith, Ryan (RC0059309)" userId="S::rc0059309@student.riversidecollege.ac.uk::3ae3fce0-9ae5-4e39-ae84-7ef415a840c9" providerId="AD" clId="Web-{B9280F96-4032-1967-36F2-5396A70E4F24}" dt="2025-05-16T22:31:32.845" v="684"/>
          <ac:cxnSpMkLst>
            <pc:docMk/>
            <pc:sldMk cId="2532624444" sldId="274"/>
            <ac:cxnSpMk id="10" creationId="{067633D1-6EE6-4118-B9F0-B363477BEE7A}"/>
          </ac:cxnSpMkLst>
        </pc:cxnChg>
        <pc:cxnChg chg="add del">
          <ac:chgData name="Smith, Ryan (RC0059309)" userId="S::rc0059309@student.riversidecollege.ac.uk::3ae3fce0-9ae5-4e39-ae84-7ef415a840c9" providerId="AD" clId="Web-{B9280F96-4032-1967-36F2-5396A70E4F24}" dt="2025-05-16T22:31:32.845" v="684"/>
          <ac:cxnSpMkLst>
            <pc:docMk/>
            <pc:sldMk cId="2532624444" sldId="274"/>
            <ac:cxnSpMk id="12" creationId="{4AD7FFC6-42A9-49CB-B5E9-B3F6B038331B}"/>
          </ac:cxnSpMkLst>
        </pc:cxnChg>
      </pc:sldChg>
      <pc:sldChg chg="addSp delSp modSp mod setBg">
        <pc:chgData name="Smith, Ryan (RC0059309)" userId="S::rc0059309@student.riversidecollege.ac.uk::3ae3fce0-9ae5-4e39-ae84-7ef415a840c9" providerId="AD" clId="Web-{B9280F96-4032-1967-36F2-5396A70E4F24}" dt="2025-05-16T22:40:19.444" v="1050"/>
        <pc:sldMkLst>
          <pc:docMk/>
          <pc:sldMk cId="4121242831" sldId="275"/>
        </pc:sldMkLst>
        <pc:spChg chg="mod">
          <ac:chgData name="Smith, Ryan (RC0059309)" userId="S::rc0059309@student.riversidecollege.ac.uk::3ae3fce0-9ae5-4e39-ae84-7ef415a840c9" providerId="AD" clId="Web-{B9280F96-4032-1967-36F2-5396A70E4F24}" dt="2025-05-16T22:40:19.444" v="1050"/>
          <ac:spMkLst>
            <pc:docMk/>
            <pc:sldMk cId="4121242831" sldId="275"/>
            <ac:spMk id="2" creationId="{AEB8B0C7-AC21-CCFA-659B-35C52422E65F}"/>
          </ac:spMkLst>
        </pc:spChg>
        <pc:spChg chg="mod">
          <ac:chgData name="Smith, Ryan (RC0059309)" userId="S::rc0059309@student.riversidecollege.ac.uk::3ae3fce0-9ae5-4e39-ae84-7ef415a840c9" providerId="AD" clId="Web-{B9280F96-4032-1967-36F2-5396A70E4F24}" dt="2025-05-16T22:40:19.444" v="1050"/>
          <ac:spMkLst>
            <pc:docMk/>
            <pc:sldMk cId="4121242831" sldId="275"/>
            <ac:spMk id="3" creationId="{9DB2259D-6036-9A5A-57D5-2872A1B83B2C}"/>
          </ac:spMkLst>
        </pc:spChg>
        <pc:spChg chg="add del">
          <ac:chgData name="Smith, Ryan (RC0059309)" userId="S::rc0059309@student.riversidecollege.ac.uk::3ae3fce0-9ae5-4e39-ae84-7ef415a840c9" providerId="AD" clId="Web-{B9280F96-4032-1967-36F2-5396A70E4F24}" dt="2025-05-16T22:40:19.428" v="1049"/>
          <ac:spMkLst>
            <pc:docMk/>
            <pc:sldMk cId="4121242831" sldId="275"/>
            <ac:spMk id="8" creationId="{E8A8EAB8-D2FF-444D-B34B-7D32F106AD0E}"/>
          </ac:spMkLst>
        </pc:spChg>
        <pc:spChg chg="add">
          <ac:chgData name="Smith, Ryan (RC0059309)" userId="S::rc0059309@student.riversidecollege.ac.uk::3ae3fce0-9ae5-4e39-ae84-7ef415a840c9" providerId="AD" clId="Web-{B9280F96-4032-1967-36F2-5396A70E4F24}" dt="2025-05-16T22:40:19.444" v="1050"/>
          <ac:spMkLst>
            <pc:docMk/>
            <pc:sldMk cId="4121242831" sldId="275"/>
            <ac:spMk id="14" creationId="{A7AE9375-4664-4DB2-922D-2782A6E439AC}"/>
          </ac:spMkLst>
        </pc:spChg>
        <pc:spChg chg="add">
          <ac:chgData name="Smith, Ryan (RC0059309)" userId="S::rc0059309@student.riversidecollege.ac.uk::3ae3fce0-9ae5-4e39-ae84-7ef415a840c9" providerId="AD" clId="Web-{B9280F96-4032-1967-36F2-5396A70E4F24}" dt="2025-05-16T22:40:19.444" v="1050"/>
          <ac:spMkLst>
            <pc:docMk/>
            <pc:sldMk cId="4121242831" sldId="275"/>
            <ac:spMk id="16" creationId="{9DD005C1-8C51-42D6-9BEE-B9B83849743D}"/>
          </ac:spMkLst>
        </pc:spChg>
        <pc:cxnChg chg="add del">
          <ac:chgData name="Smith, Ryan (RC0059309)" userId="S::rc0059309@student.riversidecollege.ac.uk::3ae3fce0-9ae5-4e39-ae84-7ef415a840c9" providerId="AD" clId="Web-{B9280F96-4032-1967-36F2-5396A70E4F24}" dt="2025-05-16T22:40:19.428" v="1049"/>
          <ac:cxnSpMkLst>
            <pc:docMk/>
            <pc:sldMk cId="4121242831" sldId="275"/>
            <ac:cxnSpMk id="10" creationId="{067633D1-6EE6-4118-B9F0-B363477BEE7A}"/>
          </ac:cxnSpMkLst>
        </pc:cxnChg>
        <pc:cxnChg chg="add del">
          <ac:chgData name="Smith, Ryan (RC0059309)" userId="S::rc0059309@student.riversidecollege.ac.uk::3ae3fce0-9ae5-4e39-ae84-7ef415a840c9" providerId="AD" clId="Web-{B9280F96-4032-1967-36F2-5396A70E4F24}" dt="2025-05-16T22:40:19.428" v="1049"/>
          <ac:cxnSpMkLst>
            <pc:docMk/>
            <pc:sldMk cId="4121242831" sldId="275"/>
            <ac:cxnSpMk id="12" creationId="{4AD7FFC6-42A9-49CB-B5E9-B3F6B038331B}"/>
          </ac:cxnSpMkLst>
        </pc:cxnChg>
        <pc:cxnChg chg="add">
          <ac:chgData name="Smith, Ryan (RC0059309)" userId="S::rc0059309@student.riversidecollege.ac.uk::3ae3fce0-9ae5-4e39-ae84-7ef415a840c9" providerId="AD" clId="Web-{B9280F96-4032-1967-36F2-5396A70E4F24}" dt="2025-05-16T22:40:19.444" v="1050"/>
          <ac:cxnSpMkLst>
            <pc:docMk/>
            <pc:sldMk cId="4121242831" sldId="275"/>
            <ac:cxnSpMk id="15" creationId="{EE504C98-6397-41C1-A8D8-2D9C4ED307E0}"/>
          </ac:cxnSpMkLst>
        </pc:cxnChg>
      </pc:sldChg>
      <pc:sldChg chg="addSp delSp modSp mod setBg">
        <pc:chgData name="Smith, Ryan (RC0059309)" userId="S::rc0059309@student.riversidecollege.ac.uk::3ae3fce0-9ae5-4e39-ae84-7ef415a840c9" providerId="AD" clId="Web-{B9280F96-4032-1967-36F2-5396A70E4F24}" dt="2025-05-16T22:20:48.858" v="552"/>
        <pc:sldMkLst>
          <pc:docMk/>
          <pc:sldMk cId="2859153235" sldId="276"/>
        </pc:sldMkLst>
        <pc:spChg chg="mod">
          <ac:chgData name="Smith, Ryan (RC0059309)" userId="S::rc0059309@student.riversidecollege.ac.uk::3ae3fce0-9ae5-4e39-ae84-7ef415a840c9" providerId="AD" clId="Web-{B9280F96-4032-1967-36F2-5396A70E4F24}" dt="2025-05-16T22:20:48.858" v="552"/>
          <ac:spMkLst>
            <pc:docMk/>
            <pc:sldMk cId="2859153235" sldId="276"/>
            <ac:spMk id="2" creationId="{334DC4D1-4B1D-C3DD-93ED-D68AE0D3C246}"/>
          </ac:spMkLst>
        </pc:spChg>
        <pc:spChg chg="mod">
          <ac:chgData name="Smith, Ryan (RC0059309)" userId="S::rc0059309@student.riversidecollege.ac.uk::3ae3fce0-9ae5-4e39-ae84-7ef415a840c9" providerId="AD" clId="Web-{B9280F96-4032-1967-36F2-5396A70E4F24}" dt="2025-05-16T22:20:48.858" v="552"/>
          <ac:spMkLst>
            <pc:docMk/>
            <pc:sldMk cId="2859153235" sldId="276"/>
            <ac:spMk id="3" creationId="{BB0D0EF8-5283-AC7B-5495-54DDCF4940C7}"/>
          </ac:spMkLst>
        </pc:spChg>
        <pc:spChg chg="add del">
          <ac:chgData name="Smith, Ryan (RC0059309)" userId="S::rc0059309@student.riversidecollege.ac.uk::3ae3fce0-9ae5-4e39-ae84-7ef415a840c9" providerId="AD" clId="Web-{B9280F96-4032-1967-36F2-5396A70E4F24}" dt="2025-05-16T22:20:48.842" v="551"/>
          <ac:spMkLst>
            <pc:docMk/>
            <pc:sldMk cId="2859153235" sldId="276"/>
            <ac:spMk id="8" creationId="{18873D23-2DCF-4B31-A009-95721C06E8E1}"/>
          </ac:spMkLst>
        </pc:spChg>
        <pc:spChg chg="add del">
          <ac:chgData name="Smith, Ryan (RC0059309)" userId="S::rc0059309@student.riversidecollege.ac.uk::3ae3fce0-9ae5-4e39-ae84-7ef415a840c9" providerId="AD" clId="Web-{B9280F96-4032-1967-36F2-5396A70E4F24}" dt="2025-05-16T22:20:39.139" v="545"/>
          <ac:spMkLst>
            <pc:docMk/>
            <pc:sldMk cId="2859153235" sldId="276"/>
            <ac:spMk id="9" creationId="{9F7D5CDA-D291-4307-BF55-1381FED29634}"/>
          </ac:spMkLst>
        </pc:spChg>
        <pc:spChg chg="add del">
          <ac:chgData name="Smith, Ryan (RC0059309)" userId="S::rc0059309@student.riversidecollege.ac.uk::3ae3fce0-9ae5-4e39-ae84-7ef415a840c9" providerId="AD" clId="Web-{B9280F96-4032-1967-36F2-5396A70E4F24}" dt="2025-05-16T22:20:48.842" v="551"/>
          <ac:spMkLst>
            <pc:docMk/>
            <pc:sldMk cId="2859153235" sldId="276"/>
            <ac:spMk id="10" creationId="{C13EF075-D4EF-4929-ADBC-91B27DA19955}"/>
          </ac:spMkLst>
        </pc:spChg>
        <pc:spChg chg="add del">
          <ac:chgData name="Smith, Ryan (RC0059309)" userId="S::rc0059309@student.riversidecollege.ac.uk::3ae3fce0-9ae5-4e39-ae84-7ef415a840c9" providerId="AD" clId="Web-{B9280F96-4032-1967-36F2-5396A70E4F24}" dt="2025-05-16T22:20:43.983" v="547"/>
          <ac:spMkLst>
            <pc:docMk/>
            <pc:sldMk cId="2859153235" sldId="276"/>
            <ac:spMk id="11" creationId="{E81BF4F6-F2CF-4984-9D14-D6966D92F99F}"/>
          </ac:spMkLst>
        </pc:spChg>
        <pc:spChg chg="add del">
          <ac:chgData name="Smith, Ryan (RC0059309)" userId="S::rc0059309@student.riversidecollege.ac.uk::3ae3fce0-9ae5-4e39-ae84-7ef415a840c9" providerId="AD" clId="Web-{B9280F96-4032-1967-36F2-5396A70E4F24}" dt="2025-05-16T22:20:43.983" v="547"/>
          <ac:spMkLst>
            <pc:docMk/>
            <pc:sldMk cId="2859153235" sldId="276"/>
            <ac:spMk id="12" creationId="{C0763A76-9F1C-4FC5-82B7-DD475DA461B2}"/>
          </ac:spMkLst>
        </pc:spChg>
        <pc:spChg chg="add del">
          <ac:chgData name="Smith, Ryan (RC0059309)" userId="S::rc0059309@student.riversidecollege.ac.uk::3ae3fce0-9ae5-4e39-ae84-7ef415a840c9" providerId="AD" clId="Web-{B9280F96-4032-1967-36F2-5396A70E4F24}" dt="2025-05-16T22:20:46.420" v="549"/>
          <ac:spMkLst>
            <pc:docMk/>
            <pc:sldMk cId="2859153235" sldId="276"/>
            <ac:spMk id="15" creationId="{9F7D5CDA-D291-4307-BF55-1381FED29634}"/>
          </ac:spMkLst>
        </pc:spChg>
        <pc:spChg chg="add">
          <ac:chgData name="Smith, Ryan (RC0059309)" userId="S::rc0059309@student.riversidecollege.ac.uk::3ae3fce0-9ae5-4e39-ae84-7ef415a840c9" providerId="AD" clId="Web-{B9280F96-4032-1967-36F2-5396A70E4F24}" dt="2025-05-16T22:20:48.858" v="552"/>
          <ac:spMkLst>
            <pc:docMk/>
            <pc:sldMk cId="2859153235" sldId="276"/>
            <ac:spMk id="23" creationId="{9F7D5CDA-D291-4307-BF55-1381FED29634}"/>
          </ac:spMkLst>
        </pc:spChg>
        <pc:grpChg chg="add del">
          <ac:chgData name="Smith, Ryan (RC0059309)" userId="S::rc0059309@student.riversidecollege.ac.uk::3ae3fce0-9ae5-4e39-ae84-7ef415a840c9" providerId="AD" clId="Web-{B9280F96-4032-1967-36F2-5396A70E4F24}" dt="2025-05-16T22:20:48.842" v="551"/>
          <ac:grpSpMkLst>
            <pc:docMk/>
            <pc:sldMk cId="2859153235" sldId="276"/>
            <ac:grpSpMk id="18" creationId="{DAA26DFA-AAB2-4973-9C17-16D587C7B198}"/>
          </ac:grpSpMkLst>
        </pc:grpChg>
        <pc:picChg chg="add del">
          <ac:chgData name="Smith, Ryan (RC0059309)" userId="S::rc0059309@student.riversidecollege.ac.uk::3ae3fce0-9ae5-4e39-ae84-7ef415a840c9" providerId="AD" clId="Web-{B9280F96-4032-1967-36F2-5396A70E4F24}" dt="2025-05-16T22:20:39.139" v="545"/>
          <ac:picMkLst>
            <pc:docMk/>
            <pc:sldMk cId="2859153235" sldId="276"/>
            <ac:picMk id="5" creationId="{0959D3B4-CFBF-67A5-553D-D9F62EF1DE99}"/>
          </ac:picMkLst>
        </pc:picChg>
        <pc:picChg chg="add del">
          <ac:chgData name="Smith, Ryan (RC0059309)" userId="S::rc0059309@student.riversidecollege.ac.uk::3ae3fce0-9ae5-4e39-ae84-7ef415a840c9" providerId="AD" clId="Web-{B9280F96-4032-1967-36F2-5396A70E4F24}" dt="2025-05-16T22:20:43.983" v="547"/>
          <ac:picMkLst>
            <pc:docMk/>
            <pc:sldMk cId="2859153235" sldId="276"/>
            <ac:picMk id="13" creationId="{320951C9-F854-9119-6679-6612E92D67C0}"/>
          </ac:picMkLst>
        </pc:picChg>
        <pc:picChg chg="add del">
          <ac:chgData name="Smith, Ryan (RC0059309)" userId="S::rc0059309@student.riversidecollege.ac.uk::3ae3fce0-9ae5-4e39-ae84-7ef415a840c9" providerId="AD" clId="Web-{B9280F96-4032-1967-36F2-5396A70E4F24}" dt="2025-05-16T22:20:46.420" v="549"/>
          <ac:picMkLst>
            <pc:docMk/>
            <pc:sldMk cId="2859153235" sldId="276"/>
            <ac:picMk id="16" creationId="{0959D3B4-CFBF-67A5-553D-D9F62EF1DE99}"/>
          </ac:picMkLst>
        </pc:picChg>
        <pc:picChg chg="add">
          <ac:chgData name="Smith, Ryan (RC0059309)" userId="S::rc0059309@student.riversidecollege.ac.uk::3ae3fce0-9ae5-4e39-ae84-7ef415a840c9" providerId="AD" clId="Web-{B9280F96-4032-1967-36F2-5396A70E4F24}" dt="2025-05-16T22:20:48.858" v="552"/>
          <ac:picMkLst>
            <pc:docMk/>
            <pc:sldMk cId="2859153235" sldId="276"/>
            <ac:picMk id="24" creationId="{0959D3B4-CFBF-67A5-553D-D9F62EF1DE99}"/>
          </ac:picMkLst>
        </pc:picChg>
      </pc:sldChg>
      <pc:sldChg chg="addSp delSp modSp new mod setBg">
        <pc:chgData name="Smith, Ryan (RC0059309)" userId="S::rc0059309@student.riversidecollege.ac.uk::3ae3fce0-9ae5-4e39-ae84-7ef415a840c9" providerId="AD" clId="Web-{B9280F96-4032-1967-36F2-5396A70E4F24}" dt="2025-05-16T22:25:47.054" v="637"/>
        <pc:sldMkLst>
          <pc:docMk/>
          <pc:sldMk cId="2213907476" sldId="277"/>
        </pc:sldMkLst>
        <pc:spChg chg="mod">
          <ac:chgData name="Smith, Ryan (RC0059309)" userId="S::rc0059309@student.riversidecollege.ac.uk::3ae3fce0-9ae5-4e39-ae84-7ef415a840c9" providerId="AD" clId="Web-{B9280F96-4032-1967-36F2-5396A70E4F24}" dt="2025-05-16T22:25:47.054" v="637"/>
          <ac:spMkLst>
            <pc:docMk/>
            <pc:sldMk cId="2213907476" sldId="277"/>
            <ac:spMk id="2" creationId="{6884BC4E-3916-7190-94ED-388AD0759207}"/>
          </ac:spMkLst>
        </pc:spChg>
        <pc:spChg chg="mod">
          <ac:chgData name="Smith, Ryan (RC0059309)" userId="S::rc0059309@student.riversidecollege.ac.uk::3ae3fce0-9ae5-4e39-ae84-7ef415a840c9" providerId="AD" clId="Web-{B9280F96-4032-1967-36F2-5396A70E4F24}" dt="2025-05-16T22:25:47.054" v="637"/>
          <ac:spMkLst>
            <pc:docMk/>
            <pc:sldMk cId="2213907476" sldId="277"/>
            <ac:spMk id="3" creationId="{D02DF96E-8896-762A-BD45-8FEC7B50D834}"/>
          </ac:spMkLst>
        </pc:spChg>
        <pc:spChg chg="add del">
          <ac:chgData name="Smith, Ryan (RC0059309)" userId="S::rc0059309@student.riversidecollege.ac.uk::3ae3fce0-9ae5-4e39-ae84-7ef415a840c9" providerId="AD" clId="Web-{B9280F96-4032-1967-36F2-5396A70E4F24}" dt="2025-05-16T22:25:47.038" v="636"/>
          <ac:spMkLst>
            <pc:docMk/>
            <pc:sldMk cId="2213907476" sldId="277"/>
            <ac:spMk id="8" creationId="{5C8908E2-EE49-44D2-9428-A28D2312A8D5}"/>
          </ac:spMkLst>
        </pc:spChg>
        <pc:spChg chg="add">
          <ac:chgData name="Smith, Ryan (RC0059309)" userId="S::rc0059309@student.riversidecollege.ac.uk::3ae3fce0-9ae5-4e39-ae84-7ef415a840c9" providerId="AD" clId="Web-{B9280F96-4032-1967-36F2-5396A70E4F24}" dt="2025-05-16T22:25:47.054" v="637"/>
          <ac:spMkLst>
            <pc:docMk/>
            <pc:sldMk cId="2213907476" sldId="277"/>
            <ac:spMk id="12" creationId="{86909FA0-B515-4681-B7A8-FA281D133B94}"/>
          </ac:spMkLst>
        </pc:spChg>
        <pc:spChg chg="add del">
          <ac:chgData name="Smith, Ryan (RC0059309)" userId="S::rc0059309@student.riversidecollege.ac.uk::3ae3fce0-9ae5-4e39-ae84-7ef415a840c9" providerId="AD" clId="Web-{B9280F96-4032-1967-36F2-5396A70E4F24}" dt="2025-05-16T22:25:47.038" v="636"/>
          <ac:spMkLst>
            <pc:docMk/>
            <pc:sldMk cId="2213907476" sldId="277"/>
            <ac:spMk id="14" creationId="{BD92035A-AA2F-4CD8-A556-1CE8BDEC75BD}"/>
          </ac:spMkLst>
        </pc:spChg>
        <pc:spChg chg="add del">
          <ac:chgData name="Smith, Ryan (RC0059309)" userId="S::rc0059309@student.riversidecollege.ac.uk::3ae3fce0-9ae5-4e39-ae84-7ef415a840c9" providerId="AD" clId="Web-{B9280F96-4032-1967-36F2-5396A70E4F24}" dt="2025-05-16T22:25:47.038" v="636"/>
          <ac:spMkLst>
            <pc:docMk/>
            <pc:sldMk cId="2213907476" sldId="277"/>
            <ac:spMk id="16" creationId="{ED888B23-07FA-482A-96DF-47E31AF1A603}"/>
          </ac:spMkLst>
        </pc:spChg>
        <pc:spChg chg="add">
          <ac:chgData name="Smith, Ryan (RC0059309)" userId="S::rc0059309@student.riversidecollege.ac.uk::3ae3fce0-9ae5-4e39-ae84-7ef415a840c9" providerId="AD" clId="Web-{B9280F96-4032-1967-36F2-5396A70E4F24}" dt="2025-05-16T22:25:47.054" v="637"/>
          <ac:spMkLst>
            <pc:docMk/>
            <pc:sldMk cId="2213907476" sldId="277"/>
            <ac:spMk id="18" creationId="{A09989E4-EFDC-4A90-A633-E0525FB4139E}"/>
          </ac:spMkLst>
        </pc:spChg>
        <pc:spChg chg="add">
          <ac:chgData name="Smith, Ryan (RC0059309)" userId="S::rc0059309@student.riversidecollege.ac.uk::3ae3fce0-9ae5-4e39-ae84-7ef415a840c9" providerId="AD" clId="Web-{B9280F96-4032-1967-36F2-5396A70E4F24}" dt="2025-05-16T22:25:47.054" v="637"/>
          <ac:spMkLst>
            <pc:docMk/>
            <pc:sldMk cId="2213907476" sldId="277"/>
            <ac:spMk id="19" creationId="{DEE2AD96-B495-4E06-9291-B71706F728CB}"/>
          </ac:spMkLst>
        </pc:spChg>
        <pc:spChg chg="add">
          <ac:chgData name="Smith, Ryan (RC0059309)" userId="S::rc0059309@student.riversidecollege.ac.uk::3ae3fce0-9ae5-4e39-ae84-7ef415a840c9" providerId="AD" clId="Web-{B9280F96-4032-1967-36F2-5396A70E4F24}" dt="2025-05-16T22:25:47.054" v="637"/>
          <ac:spMkLst>
            <pc:docMk/>
            <pc:sldMk cId="2213907476" sldId="277"/>
            <ac:spMk id="20" creationId="{53CF6D67-C5A8-4ADD-9E8E-1E38CA1D3166}"/>
          </ac:spMkLst>
        </pc:spChg>
        <pc:spChg chg="add">
          <ac:chgData name="Smith, Ryan (RC0059309)" userId="S::rc0059309@student.riversidecollege.ac.uk::3ae3fce0-9ae5-4e39-ae84-7ef415a840c9" providerId="AD" clId="Web-{B9280F96-4032-1967-36F2-5396A70E4F24}" dt="2025-05-16T22:25:47.054" v="637"/>
          <ac:spMkLst>
            <pc:docMk/>
            <pc:sldMk cId="2213907476" sldId="277"/>
            <ac:spMk id="21" creationId="{21C9FE86-FCC3-4A31-AA1C-C882262B7FE7}"/>
          </ac:spMkLst>
        </pc:spChg>
        <pc:spChg chg="add">
          <ac:chgData name="Smith, Ryan (RC0059309)" userId="S::rc0059309@student.riversidecollege.ac.uk::3ae3fce0-9ae5-4e39-ae84-7ef415a840c9" providerId="AD" clId="Web-{B9280F96-4032-1967-36F2-5396A70E4F24}" dt="2025-05-16T22:25:47.054" v="637"/>
          <ac:spMkLst>
            <pc:docMk/>
            <pc:sldMk cId="2213907476" sldId="277"/>
            <ac:spMk id="22" creationId="{7D96243B-ECED-4B71-8E06-AE9A285EAD20}"/>
          </ac:spMkLst>
        </pc:spChg>
        <pc:grpChg chg="add del">
          <ac:chgData name="Smith, Ryan (RC0059309)" userId="S::rc0059309@student.riversidecollege.ac.uk::3ae3fce0-9ae5-4e39-ae84-7ef415a840c9" providerId="AD" clId="Web-{B9280F96-4032-1967-36F2-5396A70E4F24}" dt="2025-05-16T22:25:47.038" v="636"/>
          <ac:grpSpMkLst>
            <pc:docMk/>
            <pc:sldMk cId="2213907476" sldId="277"/>
            <ac:grpSpMk id="10" creationId="{5D1A9D8B-3117-4D9D-BDA4-DD81895098B0}"/>
          </ac:grpSpMkLst>
        </pc:grpChg>
      </pc:sldChg>
      <pc:sldChg chg="addSp modSp new mod setBg">
        <pc:chgData name="Smith, Ryan (RC0059309)" userId="S::rc0059309@student.riversidecollege.ac.uk::3ae3fce0-9ae5-4e39-ae84-7ef415a840c9" providerId="AD" clId="Web-{B9280F96-4032-1967-36F2-5396A70E4F24}" dt="2025-05-16T22:46:35.206" v="1109"/>
        <pc:sldMkLst>
          <pc:docMk/>
          <pc:sldMk cId="2933073594" sldId="278"/>
        </pc:sldMkLst>
        <pc:spChg chg="mod">
          <ac:chgData name="Smith, Ryan (RC0059309)" userId="S::rc0059309@student.riversidecollege.ac.uk::3ae3fce0-9ae5-4e39-ae84-7ef415a840c9" providerId="AD" clId="Web-{B9280F96-4032-1967-36F2-5396A70E4F24}" dt="2025-05-16T22:46:35.206" v="1109"/>
          <ac:spMkLst>
            <pc:docMk/>
            <pc:sldMk cId="2933073594" sldId="278"/>
            <ac:spMk id="2" creationId="{3ADB9F39-18E3-C7B0-755D-80CB0158043F}"/>
          </ac:spMkLst>
        </pc:spChg>
        <pc:spChg chg="mod">
          <ac:chgData name="Smith, Ryan (RC0059309)" userId="S::rc0059309@student.riversidecollege.ac.uk::3ae3fce0-9ae5-4e39-ae84-7ef415a840c9" providerId="AD" clId="Web-{B9280F96-4032-1967-36F2-5396A70E4F24}" dt="2025-05-16T22:46:35.206" v="1109"/>
          <ac:spMkLst>
            <pc:docMk/>
            <pc:sldMk cId="2933073594" sldId="278"/>
            <ac:spMk id="3" creationId="{97149D80-F003-4842-64A7-31E8CF99CCA6}"/>
          </ac:spMkLst>
        </pc:spChg>
        <pc:spChg chg="add">
          <ac:chgData name="Smith, Ryan (RC0059309)" userId="S::rc0059309@student.riversidecollege.ac.uk::3ae3fce0-9ae5-4e39-ae84-7ef415a840c9" providerId="AD" clId="Web-{B9280F96-4032-1967-36F2-5396A70E4F24}" dt="2025-05-16T22:46:35.206" v="1109"/>
          <ac:spMkLst>
            <pc:docMk/>
            <pc:sldMk cId="2933073594" sldId="278"/>
            <ac:spMk id="8" creationId="{907EF6B7-1338-4443-8C46-6A318D952DFD}"/>
          </ac:spMkLst>
        </pc:spChg>
        <pc:spChg chg="add">
          <ac:chgData name="Smith, Ryan (RC0059309)" userId="S::rc0059309@student.riversidecollege.ac.uk::3ae3fce0-9ae5-4e39-ae84-7ef415a840c9" providerId="AD" clId="Web-{B9280F96-4032-1967-36F2-5396A70E4F24}" dt="2025-05-16T22:46:35.206" v="1109"/>
          <ac:spMkLst>
            <pc:docMk/>
            <pc:sldMk cId="2933073594" sldId="278"/>
            <ac:spMk id="10" creationId="{DAAE4CDD-124C-4DCF-9584-B6033B545DD5}"/>
          </ac:spMkLst>
        </pc:spChg>
        <pc:spChg chg="add">
          <ac:chgData name="Smith, Ryan (RC0059309)" userId="S::rc0059309@student.riversidecollege.ac.uk::3ae3fce0-9ae5-4e39-ae84-7ef415a840c9" providerId="AD" clId="Web-{B9280F96-4032-1967-36F2-5396A70E4F24}" dt="2025-05-16T22:46:35.206" v="1109"/>
          <ac:spMkLst>
            <pc:docMk/>
            <pc:sldMk cId="2933073594" sldId="278"/>
            <ac:spMk id="12" creationId="{081E4A58-353D-44AE-B2FC-2A74E2E400F7}"/>
          </ac:spMkLst>
        </pc:spChg>
      </pc:sldChg>
      <pc:sldChg chg="modSp new del">
        <pc:chgData name="Smith, Ryan (RC0059309)" userId="S::rc0059309@student.riversidecollege.ac.uk::3ae3fce0-9ae5-4e39-ae84-7ef415a840c9" providerId="AD" clId="Web-{B9280F96-4032-1967-36F2-5396A70E4F24}" dt="2025-05-16T22:31:06.688" v="681"/>
        <pc:sldMkLst>
          <pc:docMk/>
          <pc:sldMk cId="3310345261" sldId="278"/>
        </pc:sldMkLst>
        <pc:spChg chg="mod">
          <ac:chgData name="Smith, Ryan (RC0059309)" userId="S::rc0059309@student.riversidecollege.ac.uk::3ae3fce0-9ae5-4e39-ae84-7ef415a840c9" providerId="AD" clId="Web-{B9280F96-4032-1967-36F2-5396A70E4F24}" dt="2025-05-16T22:28:11.995" v="674" actId="20577"/>
          <ac:spMkLst>
            <pc:docMk/>
            <pc:sldMk cId="3310345261" sldId="278"/>
            <ac:spMk id="2" creationId="{C11EAAC4-D200-2293-F2F5-D11AF77E4B68}"/>
          </ac:spMkLst>
        </pc:spChg>
        <pc:spChg chg="mod">
          <ac:chgData name="Smith, Ryan (RC0059309)" userId="S::rc0059309@student.riversidecollege.ac.uk::3ae3fce0-9ae5-4e39-ae84-7ef415a840c9" providerId="AD" clId="Web-{B9280F96-4032-1967-36F2-5396A70E4F24}" dt="2025-05-16T22:31:05.172" v="680" actId="20577"/>
          <ac:spMkLst>
            <pc:docMk/>
            <pc:sldMk cId="3310345261" sldId="278"/>
            <ac:spMk id="3" creationId="{7BC925E4-0850-1574-23CB-9003B0DB4D3A}"/>
          </ac:spMkLst>
        </pc:spChg>
      </pc:sldChg>
      <pc:sldChg chg="new">
        <pc:chgData name="Smith, Ryan (RC0059309)" userId="S::rc0059309@student.riversidecollege.ac.uk::3ae3fce0-9ae5-4e39-ae84-7ef415a840c9" providerId="AD" clId="Web-{B9280F96-4032-1967-36F2-5396A70E4F24}" dt="2025-05-16T22:51:44.671" v="1494"/>
        <pc:sldMkLst>
          <pc:docMk/>
          <pc:sldMk cId="3619186211" sldId="27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FB011D9-160B-47BA-9382-79E9BADB632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839C2EE-D6D1-4C2E-B8D7-BA4699BE0A4F}">
      <dgm:prSet/>
      <dgm:spPr/>
      <dgm:t>
        <a:bodyPr/>
        <a:lstStyle/>
        <a:p>
          <a:r>
            <a:rPr lang="en-GB"/>
            <a:t>Composition in music is the process of writing a song from start to finish and in this case from scratch.</a:t>
          </a:r>
          <a:endParaRPr lang="en-US"/>
        </a:p>
      </dgm:t>
    </dgm:pt>
    <dgm:pt modelId="{E7E124EB-4FB7-4D55-8467-3B435D9CDDBA}" type="parTrans" cxnId="{C8044471-27AF-4F56-B9E5-FC6EA230CC88}">
      <dgm:prSet/>
      <dgm:spPr/>
      <dgm:t>
        <a:bodyPr/>
        <a:lstStyle/>
        <a:p>
          <a:endParaRPr lang="en-US"/>
        </a:p>
      </dgm:t>
    </dgm:pt>
    <dgm:pt modelId="{EBE2F2C7-ACEE-45CA-AC25-F45B365371B7}" type="sibTrans" cxnId="{C8044471-27AF-4F56-B9E5-FC6EA230CC88}">
      <dgm:prSet/>
      <dgm:spPr/>
      <dgm:t>
        <a:bodyPr/>
        <a:lstStyle/>
        <a:p>
          <a:endParaRPr lang="en-US"/>
        </a:p>
      </dgm:t>
    </dgm:pt>
    <dgm:pt modelId="{EBFD7E30-9B53-48F6-8C6C-B2E7277A9A7B}">
      <dgm:prSet/>
      <dgm:spPr/>
      <dgm:t>
        <a:bodyPr/>
        <a:lstStyle/>
        <a:p>
          <a:r>
            <a:rPr lang="en-GB"/>
            <a:t>This is used in all different types of genres ranging from pop to classical music </a:t>
          </a:r>
          <a:endParaRPr lang="en-US"/>
        </a:p>
      </dgm:t>
    </dgm:pt>
    <dgm:pt modelId="{3F7BBC0A-1497-4BE0-9D2F-AE9EED025C76}" type="parTrans" cxnId="{0CEC0DB1-C2E1-48DF-87F5-2274CDC0DAD8}">
      <dgm:prSet/>
      <dgm:spPr/>
      <dgm:t>
        <a:bodyPr/>
        <a:lstStyle/>
        <a:p>
          <a:endParaRPr lang="en-US"/>
        </a:p>
      </dgm:t>
    </dgm:pt>
    <dgm:pt modelId="{2B25849B-9341-4FB9-9880-0F608AD0E30A}" type="sibTrans" cxnId="{0CEC0DB1-C2E1-48DF-87F5-2274CDC0DAD8}">
      <dgm:prSet/>
      <dgm:spPr/>
      <dgm:t>
        <a:bodyPr/>
        <a:lstStyle/>
        <a:p>
          <a:endParaRPr lang="en-US"/>
        </a:p>
      </dgm:t>
    </dgm:pt>
    <dgm:pt modelId="{FFDCCC21-122B-4E3C-A5A8-99DADB72A572}">
      <dgm:prSet/>
      <dgm:spPr/>
      <dgm:t>
        <a:bodyPr/>
        <a:lstStyle/>
        <a:p>
          <a:r>
            <a:rPr lang="en-GB"/>
            <a:t>Composition can range from just instrumental music to just digital instruments or it could be a band set up with vocals and lyrics.</a:t>
          </a:r>
          <a:endParaRPr lang="en-US"/>
        </a:p>
      </dgm:t>
    </dgm:pt>
    <dgm:pt modelId="{86ED216C-E54E-43D6-A815-6194614D69EB}" type="parTrans" cxnId="{9A9EBCFB-2B63-44BB-8A3E-298B6C8894E1}">
      <dgm:prSet/>
      <dgm:spPr/>
      <dgm:t>
        <a:bodyPr/>
        <a:lstStyle/>
        <a:p>
          <a:endParaRPr lang="en-US"/>
        </a:p>
      </dgm:t>
    </dgm:pt>
    <dgm:pt modelId="{0F582B50-26CA-4D7F-9E59-F67D98DD6A51}" type="sibTrans" cxnId="{9A9EBCFB-2B63-44BB-8A3E-298B6C8894E1}">
      <dgm:prSet/>
      <dgm:spPr/>
      <dgm:t>
        <a:bodyPr/>
        <a:lstStyle/>
        <a:p>
          <a:endParaRPr lang="en-US"/>
        </a:p>
      </dgm:t>
    </dgm:pt>
    <dgm:pt modelId="{365BBB9D-097D-4F3A-BB62-DF3A62F7DBB7}" type="pres">
      <dgm:prSet presAssocID="{AFB011D9-160B-47BA-9382-79E9BADB6327}" presName="root" presStyleCnt="0">
        <dgm:presLayoutVars>
          <dgm:dir/>
          <dgm:resizeHandles val="exact"/>
        </dgm:presLayoutVars>
      </dgm:prSet>
      <dgm:spPr/>
    </dgm:pt>
    <dgm:pt modelId="{A4441BFB-D3FC-4C4B-A76E-94F086CA4C9C}" type="pres">
      <dgm:prSet presAssocID="{8839C2EE-D6D1-4C2E-B8D7-BA4699BE0A4F}" presName="compNode" presStyleCnt="0"/>
      <dgm:spPr/>
    </dgm:pt>
    <dgm:pt modelId="{F52621F1-447A-4974-BE07-5EDBADEC244B}" type="pres">
      <dgm:prSet presAssocID="{8839C2EE-D6D1-4C2E-B8D7-BA4699BE0A4F}" presName="bgRect" presStyleLbl="bgShp" presStyleIdx="0" presStyleCnt="3"/>
      <dgm:spPr/>
    </dgm:pt>
    <dgm:pt modelId="{F5E8754B-9949-4C87-AA3A-BD22840FD446}" type="pres">
      <dgm:prSet presAssocID="{8839C2EE-D6D1-4C2E-B8D7-BA4699BE0A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eble clef"/>
        </a:ext>
      </dgm:extLst>
    </dgm:pt>
    <dgm:pt modelId="{EFAFB62A-0CA7-4876-A5FF-A65D7BA6A935}" type="pres">
      <dgm:prSet presAssocID="{8839C2EE-D6D1-4C2E-B8D7-BA4699BE0A4F}" presName="spaceRect" presStyleCnt="0"/>
      <dgm:spPr/>
    </dgm:pt>
    <dgm:pt modelId="{D4AD5BFA-56AB-452B-8875-4A27FB7440A5}" type="pres">
      <dgm:prSet presAssocID="{8839C2EE-D6D1-4C2E-B8D7-BA4699BE0A4F}" presName="parTx" presStyleLbl="revTx" presStyleIdx="0" presStyleCnt="3">
        <dgm:presLayoutVars>
          <dgm:chMax val="0"/>
          <dgm:chPref val="0"/>
        </dgm:presLayoutVars>
      </dgm:prSet>
      <dgm:spPr/>
    </dgm:pt>
    <dgm:pt modelId="{75E18497-0C33-4DCD-A091-4F5E8374E087}" type="pres">
      <dgm:prSet presAssocID="{EBE2F2C7-ACEE-45CA-AC25-F45B365371B7}" presName="sibTrans" presStyleCnt="0"/>
      <dgm:spPr/>
    </dgm:pt>
    <dgm:pt modelId="{6450523E-5D41-4EE1-8F67-9B348F40EEA8}" type="pres">
      <dgm:prSet presAssocID="{EBFD7E30-9B53-48F6-8C6C-B2E7277A9A7B}" presName="compNode" presStyleCnt="0"/>
      <dgm:spPr/>
    </dgm:pt>
    <dgm:pt modelId="{B180C157-B320-426F-A7AF-5EC4E6A6C656}" type="pres">
      <dgm:prSet presAssocID="{EBFD7E30-9B53-48F6-8C6C-B2E7277A9A7B}" presName="bgRect" presStyleLbl="bgShp" presStyleIdx="1" presStyleCnt="3"/>
      <dgm:spPr/>
    </dgm:pt>
    <dgm:pt modelId="{1663FA89-0625-4BF8-81F9-F91BFEC7FA03}" type="pres">
      <dgm:prSet presAssocID="{EBFD7E30-9B53-48F6-8C6C-B2E7277A9A7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sic"/>
        </a:ext>
      </dgm:extLst>
    </dgm:pt>
    <dgm:pt modelId="{F87BE570-61C8-497E-B0B7-4FE00B1FB59F}" type="pres">
      <dgm:prSet presAssocID="{EBFD7E30-9B53-48F6-8C6C-B2E7277A9A7B}" presName="spaceRect" presStyleCnt="0"/>
      <dgm:spPr/>
    </dgm:pt>
    <dgm:pt modelId="{BE7AE534-2D28-43E8-835C-F339B88175B3}" type="pres">
      <dgm:prSet presAssocID="{EBFD7E30-9B53-48F6-8C6C-B2E7277A9A7B}" presName="parTx" presStyleLbl="revTx" presStyleIdx="1" presStyleCnt="3">
        <dgm:presLayoutVars>
          <dgm:chMax val="0"/>
          <dgm:chPref val="0"/>
        </dgm:presLayoutVars>
      </dgm:prSet>
      <dgm:spPr/>
    </dgm:pt>
    <dgm:pt modelId="{63261731-D3B7-4B2E-B8CD-6085E28D963E}" type="pres">
      <dgm:prSet presAssocID="{2B25849B-9341-4FB9-9880-0F608AD0E30A}" presName="sibTrans" presStyleCnt="0"/>
      <dgm:spPr/>
    </dgm:pt>
    <dgm:pt modelId="{AB0B4D9C-ECA7-4774-81CA-3E06F1EBBEAF}" type="pres">
      <dgm:prSet presAssocID="{FFDCCC21-122B-4E3C-A5A8-99DADB72A572}" presName="compNode" presStyleCnt="0"/>
      <dgm:spPr/>
    </dgm:pt>
    <dgm:pt modelId="{CC7E4900-1250-4197-ADB1-DCE249A875C2}" type="pres">
      <dgm:prSet presAssocID="{FFDCCC21-122B-4E3C-A5A8-99DADB72A572}" presName="bgRect" presStyleLbl="bgShp" presStyleIdx="2" presStyleCnt="3"/>
      <dgm:spPr/>
    </dgm:pt>
    <dgm:pt modelId="{431CCADE-9EC0-42A4-8BA1-84D74561D060}" type="pres">
      <dgm:prSet presAssocID="{FFDCCC21-122B-4E3C-A5A8-99DADB72A57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rum Set"/>
        </a:ext>
      </dgm:extLst>
    </dgm:pt>
    <dgm:pt modelId="{30115BA7-FF9C-4CEF-99A4-C1593E004BE4}" type="pres">
      <dgm:prSet presAssocID="{FFDCCC21-122B-4E3C-A5A8-99DADB72A572}" presName="spaceRect" presStyleCnt="0"/>
      <dgm:spPr/>
    </dgm:pt>
    <dgm:pt modelId="{EEC722BA-6938-458B-9A5A-93BDFCBFF617}" type="pres">
      <dgm:prSet presAssocID="{FFDCCC21-122B-4E3C-A5A8-99DADB72A572}" presName="parTx" presStyleLbl="revTx" presStyleIdx="2" presStyleCnt="3">
        <dgm:presLayoutVars>
          <dgm:chMax val="0"/>
          <dgm:chPref val="0"/>
        </dgm:presLayoutVars>
      </dgm:prSet>
      <dgm:spPr/>
    </dgm:pt>
  </dgm:ptLst>
  <dgm:cxnLst>
    <dgm:cxn modelId="{F5F19541-AA49-4ED8-8DFD-DAC7BE489976}" type="presOf" srcId="{FFDCCC21-122B-4E3C-A5A8-99DADB72A572}" destId="{EEC722BA-6938-458B-9A5A-93BDFCBFF617}" srcOrd="0" destOrd="0" presId="urn:microsoft.com/office/officeart/2018/2/layout/IconVerticalSolidList"/>
    <dgm:cxn modelId="{E8862564-8A51-4F93-B7DA-D776A08F9675}" type="presOf" srcId="{AFB011D9-160B-47BA-9382-79E9BADB6327}" destId="{365BBB9D-097D-4F3A-BB62-DF3A62F7DBB7}" srcOrd="0" destOrd="0" presId="urn:microsoft.com/office/officeart/2018/2/layout/IconVerticalSolidList"/>
    <dgm:cxn modelId="{C8044471-27AF-4F56-B9E5-FC6EA230CC88}" srcId="{AFB011D9-160B-47BA-9382-79E9BADB6327}" destId="{8839C2EE-D6D1-4C2E-B8D7-BA4699BE0A4F}" srcOrd="0" destOrd="0" parTransId="{E7E124EB-4FB7-4D55-8467-3B435D9CDDBA}" sibTransId="{EBE2F2C7-ACEE-45CA-AC25-F45B365371B7}"/>
    <dgm:cxn modelId="{7EE86886-D962-4BCE-A387-967326D8A733}" type="presOf" srcId="{EBFD7E30-9B53-48F6-8C6C-B2E7277A9A7B}" destId="{BE7AE534-2D28-43E8-835C-F339B88175B3}" srcOrd="0" destOrd="0" presId="urn:microsoft.com/office/officeart/2018/2/layout/IconVerticalSolidList"/>
    <dgm:cxn modelId="{0CEC0DB1-C2E1-48DF-87F5-2274CDC0DAD8}" srcId="{AFB011D9-160B-47BA-9382-79E9BADB6327}" destId="{EBFD7E30-9B53-48F6-8C6C-B2E7277A9A7B}" srcOrd="1" destOrd="0" parTransId="{3F7BBC0A-1497-4BE0-9D2F-AE9EED025C76}" sibTransId="{2B25849B-9341-4FB9-9880-0F608AD0E30A}"/>
    <dgm:cxn modelId="{9A9EBCFB-2B63-44BB-8A3E-298B6C8894E1}" srcId="{AFB011D9-160B-47BA-9382-79E9BADB6327}" destId="{FFDCCC21-122B-4E3C-A5A8-99DADB72A572}" srcOrd="2" destOrd="0" parTransId="{86ED216C-E54E-43D6-A815-6194614D69EB}" sibTransId="{0F582B50-26CA-4D7F-9E59-F67D98DD6A51}"/>
    <dgm:cxn modelId="{4BE0FFFE-370A-44F9-B01C-3E0363CF1B5D}" type="presOf" srcId="{8839C2EE-D6D1-4C2E-B8D7-BA4699BE0A4F}" destId="{D4AD5BFA-56AB-452B-8875-4A27FB7440A5}" srcOrd="0" destOrd="0" presId="urn:microsoft.com/office/officeart/2018/2/layout/IconVerticalSolidList"/>
    <dgm:cxn modelId="{8E959B52-29D7-4568-910C-AE4A077D8DD4}" type="presParOf" srcId="{365BBB9D-097D-4F3A-BB62-DF3A62F7DBB7}" destId="{A4441BFB-D3FC-4C4B-A76E-94F086CA4C9C}" srcOrd="0" destOrd="0" presId="urn:microsoft.com/office/officeart/2018/2/layout/IconVerticalSolidList"/>
    <dgm:cxn modelId="{A3E41DFB-4C9F-4423-953F-D420DB4AAD74}" type="presParOf" srcId="{A4441BFB-D3FC-4C4B-A76E-94F086CA4C9C}" destId="{F52621F1-447A-4974-BE07-5EDBADEC244B}" srcOrd="0" destOrd="0" presId="urn:microsoft.com/office/officeart/2018/2/layout/IconVerticalSolidList"/>
    <dgm:cxn modelId="{12D81AAA-72E7-4453-9067-1BD1811DB13A}" type="presParOf" srcId="{A4441BFB-D3FC-4C4B-A76E-94F086CA4C9C}" destId="{F5E8754B-9949-4C87-AA3A-BD22840FD446}" srcOrd="1" destOrd="0" presId="urn:microsoft.com/office/officeart/2018/2/layout/IconVerticalSolidList"/>
    <dgm:cxn modelId="{1BB57EDA-8E4F-4706-8295-B6874A3092B6}" type="presParOf" srcId="{A4441BFB-D3FC-4C4B-A76E-94F086CA4C9C}" destId="{EFAFB62A-0CA7-4876-A5FF-A65D7BA6A935}" srcOrd="2" destOrd="0" presId="urn:microsoft.com/office/officeart/2018/2/layout/IconVerticalSolidList"/>
    <dgm:cxn modelId="{1AB2EF2C-CD50-4B2D-9C3F-CEF7E1BEB538}" type="presParOf" srcId="{A4441BFB-D3FC-4C4B-A76E-94F086CA4C9C}" destId="{D4AD5BFA-56AB-452B-8875-4A27FB7440A5}" srcOrd="3" destOrd="0" presId="urn:microsoft.com/office/officeart/2018/2/layout/IconVerticalSolidList"/>
    <dgm:cxn modelId="{E453E7CC-0A1C-48B0-8C5E-229279FF192A}" type="presParOf" srcId="{365BBB9D-097D-4F3A-BB62-DF3A62F7DBB7}" destId="{75E18497-0C33-4DCD-A091-4F5E8374E087}" srcOrd="1" destOrd="0" presId="urn:microsoft.com/office/officeart/2018/2/layout/IconVerticalSolidList"/>
    <dgm:cxn modelId="{F4F67577-A465-40BB-9BE2-10310CE44054}" type="presParOf" srcId="{365BBB9D-097D-4F3A-BB62-DF3A62F7DBB7}" destId="{6450523E-5D41-4EE1-8F67-9B348F40EEA8}" srcOrd="2" destOrd="0" presId="urn:microsoft.com/office/officeart/2018/2/layout/IconVerticalSolidList"/>
    <dgm:cxn modelId="{A143F5CE-33ED-43B2-8D3D-E009579C0796}" type="presParOf" srcId="{6450523E-5D41-4EE1-8F67-9B348F40EEA8}" destId="{B180C157-B320-426F-A7AF-5EC4E6A6C656}" srcOrd="0" destOrd="0" presId="urn:microsoft.com/office/officeart/2018/2/layout/IconVerticalSolidList"/>
    <dgm:cxn modelId="{89C2B837-EE68-486B-8A5D-1F9D543A391C}" type="presParOf" srcId="{6450523E-5D41-4EE1-8F67-9B348F40EEA8}" destId="{1663FA89-0625-4BF8-81F9-F91BFEC7FA03}" srcOrd="1" destOrd="0" presId="urn:microsoft.com/office/officeart/2018/2/layout/IconVerticalSolidList"/>
    <dgm:cxn modelId="{97DD5237-2F56-45B5-90CC-741D94B3DB0A}" type="presParOf" srcId="{6450523E-5D41-4EE1-8F67-9B348F40EEA8}" destId="{F87BE570-61C8-497E-B0B7-4FE00B1FB59F}" srcOrd="2" destOrd="0" presId="urn:microsoft.com/office/officeart/2018/2/layout/IconVerticalSolidList"/>
    <dgm:cxn modelId="{59298868-8D73-414B-85EE-3BAF43CB1EB8}" type="presParOf" srcId="{6450523E-5D41-4EE1-8F67-9B348F40EEA8}" destId="{BE7AE534-2D28-43E8-835C-F339B88175B3}" srcOrd="3" destOrd="0" presId="urn:microsoft.com/office/officeart/2018/2/layout/IconVerticalSolidList"/>
    <dgm:cxn modelId="{9305E382-7560-4DCA-A9DB-E4FD5F9B5207}" type="presParOf" srcId="{365BBB9D-097D-4F3A-BB62-DF3A62F7DBB7}" destId="{63261731-D3B7-4B2E-B8CD-6085E28D963E}" srcOrd="3" destOrd="0" presId="urn:microsoft.com/office/officeart/2018/2/layout/IconVerticalSolidList"/>
    <dgm:cxn modelId="{B86E285B-1C35-465F-9E5C-65A95F763984}" type="presParOf" srcId="{365BBB9D-097D-4F3A-BB62-DF3A62F7DBB7}" destId="{AB0B4D9C-ECA7-4774-81CA-3E06F1EBBEAF}" srcOrd="4" destOrd="0" presId="urn:microsoft.com/office/officeart/2018/2/layout/IconVerticalSolidList"/>
    <dgm:cxn modelId="{C2E8B88D-E548-4317-B8D6-E3BCF23EF5BA}" type="presParOf" srcId="{AB0B4D9C-ECA7-4774-81CA-3E06F1EBBEAF}" destId="{CC7E4900-1250-4197-ADB1-DCE249A875C2}" srcOrd="0" destOrd="0" presId="urn:microsoft.com/office/officeart/2018/2/layout/IconVerticalSolidList"/>
    <dgm:cxn modelId="{DF3B2CCA-FBF3-4C33-8E34-8017AB6D852D}" type="presParOf" srcId="{AB0B4D9C-ECA7-4774-81CA-3E06F1EBBEAF}" destId="{431CCADE-9EC0-42A4-8BA1-84D74561D060}" srcOrd="1" destOrd="0" presId="urn:microsoft.com/office/officeart/2018/2/layout/IconVerticalSolidList"/>
    <dgm:cxn modelId="{651C1567-E5DE-49E3-92C4-80BFC3648289}" type="presParOf" srcId="{AB0B4D9C-ECA7-4774-81CA-3E06F1EBBEAF}" destId="{30115BA7-FF9C-4CEF-99A4-C1593E004BE4}" srcOrd="2" destOrd="0" presId="urn:microsoft.com/office/officeart/2018/2/layout/IconVerticalSolidList"/>
    <dgm:cxn modelId="{F85F8783-9273-4C6C-B362-23F50486CAA4}" type="presParOf" srcId="{AB0B4D9C-ECA7-4774-81CA-3E06F1EBBEAF}" destId="{EEC722BA-6938-458B-9A5A-93BDFCBFF6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621F1-447A-4974-BE07-5EDBADEC244B}">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8754B-9949-4C87-AA3A-BD22840FD446}">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AD5BFA-56AB-452B-8875-4A27FB7440A5}">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66800">
            <a:lnSpc>
              <a:spcPct val="90000"/>
            </a:lnSpc>
            <a:spcBef>
              <a:spcPct val="0"/>
            </a:spcBef>
            <a:spcAft>
              <a:spcPct val="35000"/>
            </a:spcAft>
            <a:buNone/>
          </a:pPr>
          <a:r>
            <a:rPr lang="en-GB" sz="2400" kern="1200"/>
            <a:t>Composition in music is the process of writing a song from start to finish and in this case from scratch.</a:t>
          </a:r>
          <a:endParaRPr lang="en-US" sz="2400" kern="1200"/>
        </a:p>
      </dsp:txBody>
      <dsp:txXfrm>
        <a:off x="1437631" y="531"/>
        <a:ext cx="9077968" cy="1244702"/>
      </dsp:txXfrm>
    </dsp:sp>
    <dsp:sp modelId="{B180C157-B320-426F-A7AF-5EC4E6A6C656}">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63FA89-0625-4BF8-81F9-F91BFEC7FA03}">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7AE534-2D28-43E8-835C-F339B88175B3}">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66800">
            <a:lnSpc>
              <a:spcPct val="90000"/>
            </a:lnSpc>
            <a:spcBef>
              <a:spcPct val="0"/>
            </a:spcBef>
            <a:spcAft>
              <a:spcPct val="35000"/>
            </a:spcAft>
            <a:buNone/>
          </a:pPr>
          <a:r>
            <a:rPr lang="en-GB" sz="2400" kern="1200"/>
            <a:t>This is used in all different types of genres ranging from pop to classical music </a:t>
          </a:r>
          <a:endParaRPr lang="en-US" sz="2400" kern="1200"/>
        </a:p>
      </dsp:txBody>
      <dsp:txXfrm>
        <a:off x="1437631" y="1556410"/>
        <a:ext cx="9077968" cy="1244702"/>
      </dsp:txXfrm>
    </dsp:sp>
    <dsp:sp modelId="{CC7E4900-1250-4197-ADB1-DCE249A875C2}">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CCADE-9EC0-42A4-8BA1-84D74561D060}">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C722BA-6938-458B-9A5A-93BDFCBFF617}">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66800">
            <a:lnSpc>
              <a:spcPct val="90000"/>
            </a:lnSpc>
            <a:spcBef>
              <a:spcPct val="0"/>
            </a:spcBef>
            <a:spcAft>
              <a:spcPct val="35000"/>
            </a:spcAft>
            <a:buNone/>
          </a:pPr>
          <a:r>
            <a:rPr lang="en-GB" sz="2400" kern="1200"/>
            <a:t>Composition can range from just instrumental music to just digital instruments or it could be a band set up with vocals and lyrics.</a:t>
          </a:r>
          <a:endParaRPr lang="en-US" sz="2400" kern="1200"/>
        </a:p>
      </dsp:txBody>
      <dsp:txXfrm>
        <a:off x="1437631" y="3112289"/>
        <a:ext cx="9077968" cy="12447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72AD3-7665-46FB-897D-1319A07FAA80}" type="datetimeFigureOut">
              <a:rPr lang="en-GB" smtClean="0"/>
              <a:t>16/05/2025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8D5BC-9382-433E-B2CB-E940B2E25CA5}" type="slidenum">
              <a:rPr lang="en-GB" smtClean="0"/>
              <a:t>‹#›</a:t>
            </a:fld>
            <a:endParaRPr lang="en-GB"/>
          </a:p>
        </p:txBody>
      </p:sp>
    </p:spTree>
    <p:extLst>
      <p:ext uri="{BB962C8B-B14F-4D97-AF65-F5344CB8AC3E}">
        <p14:creationId xmlns:p14="http://schemas.microsoft.com/office/powerpoint/2010/main" val="93993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78D5BC-9382-433E-B2CB-E940B2E25CA5}" type="slidenum">
              <a:rPr lang="en-GB" smtClean="0"/>
              <a:t>5</a:t>
            </a:fld>
            <a:endParaRPr lang="en-GB"/>
          </a:p>
        </p:txBody>
      </p:sp>
    </p:spTree>
    <p:extLst>
      <p:ext uri="{BB962C8B-B14F-4D97-AF65-F5344CB8AC3E}">
        <p14:creationId xmlns:p14="http://schemas.microsoft.com/office/powerpoint/2010/main" val="315130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9B80-AB41-36D3-B2BA-E79863F3DF7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52E3B1F-8079-B9D6-37EF-3A13E83A9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752C8E5-2EEA-59BF-BEA1-CC7DF96E8211}"/>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5" name="Footer Placeholder 4">
            <a:extLst>
              <a:ext uri="{FF2B5EF4-FFF2-40B4-BE49-F238E27FC236}">
                <a16:creationId xmlns:a16="http://schemas.microsoft.com/office/drawing/2014/main" id="{FFA4E035-C2CB-1319-C8A8-5A078A0668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E4DD7-78E9-CDED-CC3D-521EEBD6CD29}"/>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672192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02F9B-E4B2-E0C3-E4A3-A9E585D9422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12DBCEA-6E41-8A67-8005-4F69D913179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6244FA-764D-71E4-9A22-6B4415B7AE71}"/>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5" name="Footer Placeholder 4">
            <a:extLst>
              <a:ext uri="{FF2B5EF4-FFF2-40B4-BE49-F238E27FC236}">
                <a16:creationId xmlns:a16="http://schemas.microsoft.com/office/drawing/2014/main" id="{DBA197DC-F134-C3B0-859A-217D973C93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285E38-8BC0-AE85-798C-CEBA1448B0A4}"/>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36229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C58949-F4F8-DB00-AB2A-1758BF191C8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FC42763-528F-9AA2-82E9-BA0C2948F29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6000A6-40DA-F123-D224-71218D87047A}"/>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5" name="Footer Placeholder 4">
            <a:extLst>
              <a:ext uri="{FF2B5EF4-FFF2-40B4-BE49-F238E27FC236}">
                <a16:creationId xmlns:a16="http://schemas.microsoft.com/office/drawing/2014/main" id="{7B2AA6AC-ABD1-0B4F-E7F9-805435933F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626D82-1A14-F0C2-1B33-B0313438169E}"/>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213440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AE06-AF57-513C-04C3-70D00C2E3D8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1E5DE26-FE92-19A3-C622-41F9430EC2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79B09F0-A45E-1915-CF52-3A4A37EDC443}"/>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5" name="Footer Placeholder 4">
            <a:extLst>
              <a:ext uri="{FF2B5EF4-FFF2-40B4-BE49-F238E27FC236}">
                <a16:creationId xmlns:a16="http://schemas.microsoft.com/office/drawing/2014/main" id="{CD9E915D-AB36-997E-26CE-183F0B547E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A4AE97-6722-CFDA-7C57-A76AEF050983}"/>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252097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6D15-BCAE-9804-AE56-B2CC2C1E4D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6A83F90-E842-D019-2174-6A8F99E947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DC595D-1916-9025-EB41-5A320A266D34}"/>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5" name="Footer Placeholder 4">
            <a:extLst>
              <a:ext uri="{FF2B5EF4-FFF2-40B4-BE49-F238E27FC236}">
                <a16:creationId xmlns:a16="http://schemas.microsoft.com/office/drawing/2014/main" id="{A0C36731-E138-DE3F-5CDF-07C2589C4F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8F1D4C-3EB0-D815-2553-C7993DE6445A}"/>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2055164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8BAE-8858-F363-3638-E62C5E92328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A664CCF-86F6-14F0-7180-72134B4067E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EBAD782-9BC0-48B5-C685-DD74ED929D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05BF081-D8A2-DADD-F084-D2A206BA8264}"/>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6" name="Footer Placeholder 5">
            <a:extLst>
              <a:ext uri="{FF2B5EF4-FFF2-40B4-BE49-F238E27FC236}">
                <a16:creationId xmlns:a16="http://schemas.microsoft.com/office/drawing/2014/main" id="{79C3FF97-C860-0DB9-96E3-37439E010D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D0248C-1728-1340-8552-04E568E7EC2D}"/>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200503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2AD04-F230-C61A-D362-59D1B0E2952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A4D7701-D006-0D3F-76A2-41BC7FFD90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F82BA2-E85C-FAA8-054A-6B75A8F6DC6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4D00F9-6A86-9322-79A4-7D4939BC5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1D60FAD-3069-4A5C-D609-2A70BC35FB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799954D-5DBA-F380-517A-D1A3A3973028}"/>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8" name="Footer Placeholder 7">
            <a:extLst>
              <a:ext uri="{FF2B5EF4-FFF2-40B4-BE49-F238E27FC236}">
                <a16:creationId xmlns:a16="http://schemas.microsoft.com/office/drawing/2014/main" id="{D76D42DA-A80B-EE92-2A96-994B04C2C1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6959A2-630C-6508-0B8A-C9AE571BD16E}"/>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60056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A893-A38D-697C-92BB-90F9BAB6D75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E510CF5-6770-AC96-9231-D1AA48847B39}"/>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4" name="Footer Placeholder 3">
            <a:extLst>
              <a:ext uri="{FF2B5EF4-FFF2-40B4-BE49-F238E27FC236}">
                <a16:creationId xmlns:a16="http://schemas.microsoft.com/office/drawing/2014/main" id="{5498FDF3-5172-AB2E-9BDD-31675DB5D8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458265-A1C2-C6B7-A880-6F8A5D53E3CF}"/>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329448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6634CB-04B5-788B-B1BC-1F949B0FA912}"/>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3" name="Footer Placeholder 2">
            <a:extLst>
              <a:ext uri="{FF2B5EF4-FFF2-40B4-BE49-F238E27FC236}">
                <a16:creationId xmlns:a16="http://schemas.microsoft.com/office/drawing/2014/main" id="{D241149C-99DF-39A5-A989-B560C6F80B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85942C-EC0B-2C2F-643E-7204E45FF0B9}"/>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112266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638B-6843-C82C-798E-30CCF3FF15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9B9E573-960E-3677-6E79-734D6C9D8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F6FF68D-C7DB-285F-53B4-F7837B4C1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C6E21A-3258-71F3-F5EB-F6A191DCC307}"/>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6" name="Footer Placeholder 5">
            <a:extLst>
              <a:ext uri="{FF2B5EF4-FFF2-40B4-BE49-F238E27FC236}">
                <a16:creationId xmlns:a16="http://schemas.microsoft.com/office/drawing/2014/main" id="{5F490909-C83E-D8C3-A8E9-E78B7B9CBC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141830-7A62-5557-F30F-62399391AF8B}"/>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317798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3DD3-F957-5445-862D-81B5B7CC87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12CD82C-E095-23EC-FCAE-14BC824E3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E53AA7-A3C5-55E7-93B3-8C8DD5026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1B0204-2EC8-FD4B-54BC-8B821C8DC6DF}"/>
              </a:ext>
            </a:extLst>
          </p:cNvPr>
          <p:cNvSpPr>
            <a:spLocks noGrp="1"/>
          </p:cNvSpPr>
          <p:nvPr>
            <p:ph type="dt" sz="half" idx="10"/>
          </p:nvPr>
        </p:nvSpPr>
        <p:spPr/>
        <p:txBody>
          <a:bodyPr/>
          <a:lstStyle/>
          <a:p>
            <a:fld id="{9F496A6E-1037-436E-8DAE-71C9201ABB9C}" type="datetimeFigureOut">
              <a:rPr lang="en-GB" smtClean="0"/>
              <a:t>16/05/2025</a:t>
            </a:fld>
            <a:endParaRPr lang="en-GB"/>
          </a:p>
        </p:txBody>
      </p:sp>
      <p:sp>
        <p:nvSpPr>
          <p:cNvPr id="6" name="Footer Placeholder 5">
            <a:extLst>
              <a:ext uri="{FF2B5EF4-FFF2-40B4-BE49-F238E27FC236}">
                <a16:creationId xmlns:a16="http://schemas.microsoft.com/office/drawing/2014/main" id="{DE3A6E26-FB81-908F-93A5-7788A263BF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0F6D64-59A2-D599-CBDC-9CF37ACEC14D}"/>
              </a:ext>
            </a:extLst>
          </p:cNvPr>
          <p:cNvSpPr>
            <a:spLocks noGrp="1"/>
          </p:cNvSpPr>
          <p:nvPr>
            <p:ph type="sldNum" sz="quarter" idx="12"/>
          </p:nvPr>
        </p:nvSpPr>
        <p:spPr/>
        <p:txBody>
          <a:bodyPr/>
          <a:lstStyle/>
          <a:p>
            <a:fld id="{054D6EB3-4E5C-4512-A700-C1C4349AEA2E}" type="slidenum">
              <a:rPr lang="en-GB" smtClean="0"/>
              <a:t>‹#›</a:t>
            </a:fld>
            <a:endParaRPr lang="en-GB"/>
          </a:p>
        </p:txBody>
      </p:sp>
    </p:spTree>
    <p:extLst>
      <p:ext uri="{BB962C8B-B14F-4D97-AF65-F5344CB8AC3E}">
        <p14:creationId xmlns:p14="http://schemas.microsoft.com/office/powerpoint/2010/main" val="193949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38A822-293A-9B44-3DF0-19F11364B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3EF40AD-CB0B-DB09-05D8-0CD4155DD6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844604-5FD4-8235-276F-9FFEF44912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496A6E-1037-436E-8DAE-71C9201ABB9C}" type="datetimeFigureOut">
              <a:rPr lang="en-GB" smtClean="0"/>
              <a:t>16/05/2025</a:t>
            </a:fld>
            <a:endParaRPr lang="en-GB"/>
          </a:p>
        </p:txBody>
      </p:sp>
      <p:sp>
        <p:nvSpPr>
          <p:cNvPr id="5" name="Footer Placeholder 4">
            <a:extLst>
              <a:ext uri="{FF2B5EF4-FFF2-40B4-BE49-F238E27FC236}">
                <a16:creationId xmlns:a16="http://schemas.microsoft.com/office/drawing/2014/main" id="{C92BC165-064E-3301-71A3-A599B5D1A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AA96632-6194-4445-8566-05168EC03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4D6EB3-4E5C-4512-A700-C1C4349AEA2E}" type="slidenum">
              <a:rPr lang="en-GB" smtClean="0"/>
              <a:t>‹#›</a:t>
            </a:fld>
            <a:endParaRPr lang="en-GB"/>
          </a:p>
        </p:txBody>
      </p:sp>
    </p:spTree>
    <p:extLst>
      <p:ext uri="{BB962C8B-B14F-4D97-AF65-F5344CB8AC3E}">
        <p14:creationId xmlns:p14="http://schemas.microsoft.com/office/powerpoint/2010/main" val="950177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9VnrsNa-NM" TargetMode="External"/><Relationship Id="rId2" Type="http://schemas.openxmlformats.org/officeDocument/2006/relationships/hyperlink" Target="https://www.youtube.com/watch?v=MI9ZpIKgyf0" TargetMode="External"/><Relationship Id="rId1" Type="http://schemas.openxmlformats.org/officeDocument/2006/relationships/slideLayout" Target="../slideLayouts/slideLayout2.xml"/><Relationship Id="rId5" Type="http://schemas.openxmlformats.org/officeDocument/2006/relationships/hyperlink" Target="https://www.youtube.com/watch?v=45cYwDMibGo" TargetMode="External"/><Relationship Id="rId4" Type="http://schemas.openxmlformats.org/officeDocument/2006/relationships/hyperlink" Target="https://www.youtube.com/watch?v=aGPTfxdw_lw"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4hswHOEQfj8" TargetMode="External"/><Relationship Id="rId2" Type="http://schemas.openxmlformats.org/officeDocument/2006/relationships/hyperlink" Target="https://www.youtube.com/watch?v=Lt8AfIeJOxw" TargetMode="External"/><Relationship Id="rId1" Type="http://schemas.openxmlformats.org/officeDocument/2006/relationships/slideLayout" Target="../slideLayouts/slideLayout2.xml"/><Relationship Id="rId4" Type="http://schemas.openxmlformats.org/officeDocument/2006/relationships/hyperlink" Target="https://www.youtube.com/watch?v=fCV9oqtwyV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92cwKCU8Z5c" TargetMode="External"/><Relationship Id="rId2" Type="http://schemas.openxmlformats.org/officeDocument/2006/relationships/hyperlink" Target="https://www.youtube.com/watch?v=yzHXtxcIkg4" TargetMode="External"/><Relationship Id="rId1" Type="http://schemas.openxmlformats.org/officeDocument/2006/relationships/slideLayout" Target="../slideLayouts/slideLayout2.xml"/><Relationship Id="rId4" Type="http://schemas.openxmlformats.org/officeDocument/2006/relationships/hyperlink" Target="https://www.youtube.com/watch?v=Wm54XyLwBA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QwVjTlTdIDQ" TargetMode="External"/><Relationship Id="rId2" Type="http://schemas.openxmlformats.org/officeDocument/2006/relationships/hyperlink" Target="https://www.youtube.com/watch?v=A_MjCqQoLLA" TargetMode="External"/><Relationship Id="rId1" Type="http://schemas.openxmlformats.org/officeDocument/2006/relationships/slideLayout" Target="../slideLayouts/slideLayout2.xml"/><Relationship Id="rId6" Type="http://schemas.openxmlformats.org/officeDocument/2006/relationships/hyperlink" Target="https://www.youtube.com/watch?v=rhzmNRtIp8k" TargetMode="External"/><Relationship Id="rId5" Type="http://schemas.openxmlformats.org/officeDocument/2006/relationships/hyperlink" Target="https://www.youtube.com/watch?v=fHiGbolFFGw" TargetMode="External"/><Relationship Id="rId4" Type="http://schemas.openxmlformats.org/officeDocument/2006/relationships/hyperlink" Target="https://www.youtube.com/watch?v=N4bFqW_eu2I"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279C-478E-C688-5E4F-CCF5AE6782AA}"/>
              </a:ext>
            </a:extLst>
          </p:cNvPr>
          <p:cNvSpPr>
            <a:spLocks noGrp="1"/>
          </p:cNvSpPr>
          <p:nvPr>
            <p:ph type="ctrTitle"/>
          </p:nvPr>
        </p:nvSpPr>
        <p:spPr/>
        <p:txBody>
          <a:bodyPr/>
          <a:lstStyle/>
          <a:p>
            <a:r>
              <a:rPr lang="en-GB"/>
              <a:t>Composition</a:t>
            </a:r>
          </a:p>
        </p:txBody>
      </p:sp>
      <p:sp>
        <p:nvSpPr>
          <p:cNvPr id="3" name="Subtitle 2">
            <a:extLst>
              <a:ext uri="{FF2B5EF4-FFF2-40B4-BE49-F238E27FC236}">
                <a16:creationId xmlns:a16="http://schemas.microsoft.com/office/drawing/2014/main" id="{2525D557-73C9-F4ED-401B-41BFDDBF5AF2}"/>
              </a:ext>
            </a:extLst>
          </p:cNvPr>
          <p:cNvSpPr>
            <a:spLocks noGrp="1"/>
          </p:cNvSpPr>
          <p:nvPr>
            <p:ph type="subTitle" idx="1"/>
          </p:nvPr>
        </p:nvSpPr>
        <p:spPr/>
        <p:txBody>
          <a:bodyPr/>
          <a:lstStyle/>
          <a:p>
            <a:r>
              <a:rPr lang="en-GB"/>
              <a:t>By Ryan Smith</a:t>
            </a:r>
          </a:p>
        </p:txBody>
      </p:sp>
    </p:spTree>
    <p:extLst>
      <p:ext uri="{BB962C8B-B14F-4D97-AF65-F5344CB8AC3E}">
        <p14:creationId xmlns:p14="http://schemas.microsoft.com/office/powerpoint/2010/main" val="3687263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66BA8A-8C22-C526-6AE3-72896F349728}"/>
              </a:ext>
            </a:extLst>
          </p:cNvPr>
          <p:cNvSpPr>
            <a:spLocks noGrp="1"/>
          </p:cNvSpPr>
          <p:nvPr>
            <p:ph type="title"/>
          </p:nvPr>
        </p:nvSpPr>
        <p:spPr>
          <a:xfrm>
            <a:off x="804672" y="1412489"/>
            <a:ext cx="2871095" cy="2156621"/>
          </a:xfrm>
        </p:spPr>
        <p:txBody>
          <a:bodyPr vert="horz" lIns="91440" tIns="45720" rIns="91440" bIns="45720" rtlCol="0" anchor="t">
            <a:normAutofit/>
          </a:bodyPr>
          <a:lstStyle/>
          <a:p>
            <a:r>
              <a:rPr lang="en-US" sz="3600" kern="1200">
                <a:solidFill>
                  <a:srgbClr val="FFFFFF"/>
                </a:solidFill>
                <a:latin typeface="+mj-lt"/>
                <a:ea typeface="+mj-ea"/>
                <a:cs typeface="+mj-cs"/>
              </a:rPr>
              <a:t>Examples of some of these melodies.</a:t>
            </a:r>
          </a:p>
        </p:txBody>
      </p:sp>
      <p:sp>
        <p:nvSpPr>
          <p:cNvPr id="3" name="Content Placeholder 2">
            <a:extLst>
              <a:ext uri="{FF2B5EF4-FFF2-40B4-BE49-F238E27FC236}">
                <a16:creationId xmlns:a16="http://schemas.microsoft.com/office/drawing/2014/main" id="{03A120F0-950C-93D3-5C70-55449675A59B}"/>
              </a:ext>
            </a:extLst>
          </p:cNvPr>
          <p:cNvSpPr>
            <a:spLocks noGrp="1"/>
          </p:cNvSpPr>
          <p:nvPr>
            <p:ph idx="1"/>
          </p:nvPr>
        </p:nvSpPr>
        <p:spPr>
          <a:xfrm>
            <a:off x="5198993" y="1412489"/>
            <a:ext cx="2926080" cy="4363844"/>
          </a:xfrm>
        </p:spPr>
        <p:txBody>
          <a:bodyPr vert="horz" lIns="91440" tIns="45720" rIns="91440" bIns="45720" rtlCol="0">
            <a:normAutofit/>
          </a:bodyPr>
          <a:lstStyle/>
          <a:p>
            <a:r>
              <a:rPr lang="en-US" sz="1700" u="sng"/>
              <a:t>Basic melody</a:t>
            </a:r>
          </a:p>
          <a:p>
            <a:r>
              <a:rPr lang="en-US" sz="1700">
                <a:hlinkClick r:id="rId2"/>
              </a:rPr>
              <a:t>Ed Sheeran - Azizam (Official Music Video)</a:t>
            </a:r>
            <a:endParaRPr lang="en-US" sz="1700" u="sng"/>
          </a:p>
          <a:p>
            <a:r>
              <a:rPr lang="en-US" sz="1700" u="sng"/>
              <a:t>Ascending melody</a:t>
            </a:r>
          </a:p>
          <a:p>
            <a:r>
              <a:rPr lang="en-US" sz="1700">
                <a:hlinkClick r:id="rId3"/>
              </a:rPr>
              <a:t>In My Room (Remastered)</a:t>
            </a:r>
            <a:endParaRPr lang="en-US" sz="1700" u="sng"/>
          </a:p>
          <a:p>
            <a:r>
              <a:rPr lang="en-US" sz="1700" u="sng"/>
              <a:t>Descending melody</a:t>
            </a:r>
          </a:p>
          <a:p>
            <a:r>
              <a:rPr lang="en-US" sz="1700">
                <a:hlinkClick r:id="rId4"/>
              </a:rPr>
              <a:t>Lucy In The Sky With Diamonds (Remastered 2009)</a:t>
            </a:r>
            <a:endParaRPr lang="en-US" sz="1700" u="sng"/>
          </a:p>
          <a:p>
            <a:r>
              <a:rPr lang="en-US" sz="1700" u="sng"/>
              <a:t>Jump and skip melody</a:t>
            </a:r>
          </a:p>
          <a:p>
            <a:r>
              <a:rPr lang="en-US" sz="1700">
                <a:hlinkClick r:id="rId5"/>
              </a:rPr>
              <a:t>The Beatles - Come Together</a:t>
            </a:r>
            <a:endParaRPr lang="en-US" sz="1700" u="sng"/>
          </a:p>
          <a:p>
            <a:endParaRPr lang="en-US" sz="1700" u="sng"/>
          </a:p>
          <a:p>
            <a:endParaRPr lang="en-US" sz="1700" u="sng"/>
          </a:p>
          <a:p>
            <a:endParaRPr lang="en-US" sz="1700" u="sng"/>
          </a:p>
        </p:txBody>
      </p:sp>
      <p:sp>
        <p:nvSpPr>
          <p:cNvPr id="4" name="TextBox 3">
            <a:extLst>
              <a:ext uri="{FF2B5EF4-FFF2-40B4-BE49-F238E27FC236}">
                <a16:creationId xmlns:a16="http://schemas.microsoft.com/office/drawing/2014/main" id="{E6CC6706-E8EA-3FFD-2F3F-4A8EF4CDA793}"/>
              </a:ext>
            </a:extLst>
          </p:cNvPr>
          <p:cNvSpPr txBox="1"/>
          <p:nvPr/>
        </p:nvSpPr>
        <p:spPr>
          <a:xfrm>
            <a:off x="8451604" y="1412489"/>
            <a:ext cx="2926080" cy="436384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Here is the melody I will use for my original piece this term </a:t>
            </a:r>
          </a:p>
        </p:txBody>
      </p:sp>
    </p:spTree>
    <p:extLst>
      <p:ext uri="{BB962C8B-B14F-4D97-AF65-F5344CB8AC3E}">
        <p14:creationId xmlns:p14="http://schemas.microsoft.com/office/powerpoint/2010/main" val="3991541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 name="Rectangle 1064">
            <a:extLst>
              <a:ext uri="{FF2B5EF4-FFF2-40B4-BE49-F238E27FC236}">
                <a16:creationId xmlns:a16="http://schemas.microsoft.com/office/drawing/2014/main" id="{EC3FE92E-FF21-46DB-BE36-B3A5D4149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7E9DFFEE-526A-4D56-A70C-EADE7289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EC946-249F-102C-D6F4-0D50542AA0F2}"/>
              </a:ext>
            </a:extLst>
          </p:cNvPr>
          <p:cNvSpPr>
            <a:spLocks noGrp="1"/>
          </p:cNvSpPr>
          <p:nvPr>
            <p:ph type="title"/>
          </p:nvPr>
        </p:nvSpPr>
        <p:spPr>
          <a:xfrm>
            <a:off x="1191126" y="979714"/>
            <a:ext cx="5320206" cy="2807540"/>
          </a:xfrm>
        </p:spPr>
        <p:txBody>
          <a:bodyPr vert="horz" lIns="91440" tIns="45720" rIns="91440" bIns="45720" rtlCol="0" anchor="b">
            <a:normAutofit/>
          </a:bodyPr>
          <a:lstStyle/>
          <a:p>
            <a:pPr algn="ctr"/>
            <a:r>
              <a:rPr lang="en-US">
                <a:solidFill>
                  <a:schemeClr val="tx1">
                    <a:lumMod val="85000"/>
                    <a:lumOff val="15000"/>
                  </a:schemeClr>
                </a:solidFill>
              </a:rPr>
              <a:t> Song Structure </a:t>
            </a:r>
          </a:p>
        </p:txBody>
      </p:sp>
      <p:pic>
        <p:nvPicPr>
          <p:cNvPr id="1026" name="Picture 2" descr="Song Structure for Music Producers - Song Form Examples Infographic">
            <a:extLst>
              <a:ext uri="{FF2B5EF4-FFF2-40B4-BE49-F238E27FC236}">
                <a16:creationId xmlns:a16="http://schemas.microsoft.com/office/drawing/2014/main" id="{97CE6380-6CDC-A453-AA11-633CC8A4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 b="45"/>
          <a:stretch>
            <a:fillRect/>
          </a:stretch>
        </p:blipFill>
        <p:spPr bwMode="auto">
          <a:xfrm>
            <a:off x="7616215" y="10"/>
            <a:ext cx="4575785" cy="685799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6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B9206-1CED-9300-E4BC-D7D7C6E17B08}"/>
              </a:ext>
            </a:extLst>
          </p:cNvPr>
          <p:cNvSpPr>
            <a:spLocks noGrp="1"/>
          </p:cNvSpPr>
          <p:nvPr>
            <p:ph type="title"/>
          </p:nvPr>
        </p:nvSpPr>
        <p:spPr>
          <a:xfrm>
            <a:off x="686834" y="1153572"/>
            <a:ext cx="3200400" cy="4461163"/>
          </a:xfrm>
        </p:spPr>
        <p:txBody>
          <a:bodyPr>
            <a:normAutofit/>
          </a:bodyPr>
          <a:lstStyle/>
          <a:p>
            <a:r>
              <a:rPr lang="en-GB">
                <a:solidFill>
                  <a:srgbClr val="FFFFFF"/>
                </a:solidFill>
              </a:rPr>
              <a:t>What is song structure?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D6AE65-4C08-C752-76E5-FB5ADC06219B}"/>
              </a:ext>
            </a:extLst>
          </p:cNvPr>
          <p:cNvSpPr>
            <a:spLocks noGrp="1"/>
          </p:cNvSpPr>
          <p:nvPr>
            <p:ph idx="1"/>
          </p:nvPr>
        </p:nvSpPr>
        <p:spPr>
          <a:xfrm>
            <a:off x="4447308" y="591344"/>
            <a:ext cx="6906491" cy="5585619"/>
          </a:xfrm>
        </p:spPr>
        <p:txBody>
          <a:bodyPr anchor="ctr">
            <a:normAutofit/>
          </a:bodyPr>
          <a:lstStyle/>
          <a:p>
            <a:r>
              <a:rPr lang="en-GB" sz="1800"/>
              <a:t>A song structure refers to arrangement of a songs various parts which can change the songs emotion tempo and dynamics depending on the section of the song.</a:t>
            </a:r>
          </a:p>
          <a:p>
            <a:r>
              <a:rPr lang="en-GB" sz="1800"/>
              <a:t>The most basic song structure would be intro, verse — chorus — verse — chorus —bridge — chorus — outro. But there more complicated and strange song structures for example chorus-verse-bridge-verse-verse-outro</a:t>
            </a:r>
          </a:p>
          <a:p>
            <a:r>
              <a:rPr lang="en-GB" sz="1800"/>
              <a:t>Most individual parts of each song can vary with how many instruments are in the section or how dynamically loud or quiet the song.</a:t>
            </a:r>
          </a:p>
          <a:p>
            <a:r>
              <a:rPr lang="en-GB" sz="1800"/>
              <a:t>The best example of this in a song is that the verse is usually the quietest section and the chorus is usually the loudest section </a:t>
            </a:r>
          </a:p>
          <a:p>
            <a:r>
              <a:rPr lang="en-GB" sz="1800"/>
              <a:t>Song structure can also be described with any letter of the alphabet with a usually being the intro or verse b being the pre chorus or bridge c being he chorus etc.</a:t>
            </a:r>
          </a:p>
          <a:p>
            <a:r>
              <a:rPr lang="en-GB" sz="1800"/>
              <a:t>In my song the song structure I will use will be </a:t>
            </a:r>
            <a:r>
              <a:rPr lang="en-GB" sz="1800" err="1"/>
              <a:t>abit</a:t>
            </a:r>
            <a:r>
              <a:rPr lang="en-GB" sz="1800"/>
              <a:t> of a strange one as it goes chorus-bridge-hook-solo-bridge-chorus 2-bridge-interlude-outro</a:t>
            </a:r>
          </a:p>
        </p:txBody>
      </p:sp>
    </p:spTree>
    <p:extLst>
      <p:ext uri="{BB962C8B-B14F-4D97-AF65-F5344CB8AC3E}">
        <p14:creationId xmlns:p14="http://schemas.microsoft.com/office/powerpoint/2010/main" val="1956352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6DDAC-5072-5104-646B-162929D30ED5}"/>
              </a:ext>
            </a:extLst>
          </p:cNvPr>
          <p:cNvSpPr>
            <a:spLocks noGrp="1"/>
          </p:cNvSpPr>
          <p:nvPr>
            <p:ph type="title"/>
          </p:nvPr>
        </p:nvSpPr>
        <p:spPr>
          <a:xfrm>
            <a:off x="1171074" y="1396686"/>
            <a:ext cx="3240506" cy="4064628"/>
          </a:xfrm>
        </p:spPr>
        <p:txBody>
          <a:bodyPr>
            <a:normAutofit/>
          </a:bodyPr>
          <a:lstStyle/>
          <a:p>
            <a:r>
              <a:rPr lang="en-GB">
                <a:solidFill>
                  <a:srgbClr val="FFFFFF"/>
                </a:solidFill>
              </a:rPr>
              <a:t>Examples of song structures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51982F-24BD-F2AA-F632-D639AFF20682}"/>
              </a:ext>
            </a:extLst>
          </p:cNvPr>
          <p:cNvSpPr>
            <a:spLocks noGrp="1"/>
          </p:cNvSpPr>
          <p:nvPr>
            <p:ph idx="1"/>
          </p:nvPr>
        </p:nvSpPr>
        <p:spPr>
          <a:xfrm>
            <a:off x="5370153" y="1526033"/>
            <a:ext cx="5536397" cy="3935281"/>
          </a:xfrm>
        </p:spPr>
        <p:txBody>
          <a:bodyPr>
            <a:normAutofit/>
          </a:bodyPr>
          <a:lstStyle/>
          <a:p>
            <a:pPr marL="0" indent="0">
              <a:buNone/>
            </a:pPr>
            <a:r>
              <a:rPr lang="en-GB" sz="2600" u="sng"/>
              <a:t>Songs with a basic structure</a:t>
            </a:r>
          </a:p>
          <a:p>
            <a:pPr marL="0" indent="0">
              <a:buNone/>
            </a:pPr>
            <a:r>
              <a:rPr lang="en-GB" sz="2600">
                <a:hlinkClick r:id="rId2"/>
              </a:rPr>
              <a:t>Paranoid Android</a:t>
            </a:r>
            <a:endParaRPr lang="en-GB" sz="2600"/>
          </a:p>
          <a:p>
            <a:pPr marL="0" indent="0">
              <a:buNone/>
            </a:pPr>
            <a:r>
              <a:rPr lang="en-GB" sz="2600" u="sng"/>
              <a:t>Songs with a strange structure</a:t>
            </a:r>
          </a:p>
          <a:p>
            <a:pPr marL="0" indent="0">
              <a:buNone/>
            </a:pPr>
            <a:r>
              <a:rPr lang="en-GB" sz="2600" u="sng">
                <a:hlinkClick r:id="rId2"/>
              </a:rPr>
              <a:t>Nowhere man</a:t>
            </a:r>
            <a:endParaRPr lang="en-GB" sz="2600" u="sng"/>
          </a:p>
          <a:p>
            <a:pPr marL="0" indent="0">
              <a:buNone/>
            </a:pPr>
            <a:r>
              <a:rPr lang="en-GB" sz="2600" u="sng"/>
              <a:t>Songs with just one section</a:t>
            </a:r>
          </a:p>
          <a:p>
            <a:pPr marL="0" indent="0">
              <a:buNone/>
            </a:pPr>
            <a:r>
              <a:rPr lang="en-GB" sz="2600">
                <a:hlinkClick r:id="rId3"/>
              </a:rPr>
              <a:t>Tequila</a:t>
            </a:r>
            <a:endParaRPr lang="en-GB" sz="2600"/>
          </a:p>
          <a:p>
            <a:pPr marL="0" indent="0">
              <a:buNone/>
            </a:pPr>
            <a:r>
              <a:rPr lang="en-GB" sz="2600" u="sng"/>
              <a:t>Songs with just two sections </a:t>
            </a:r>
          </a:p>
          <a:p>
            <a:pPr marL="0" indent="0">
              <a:buNone/>
            </a:pPr>
            <a:r>
              <a:rPr lang="en-GB" sz="2600">
                <a:hlinkClick r:id="rId4"/>
              </a:rPr>
              <a:t>Yesterday (Remastered 2015)</a:t>
            </a:r>
            <a:endParaRPr lang="en-GB" sz="2600" u="sng"/>
          </a:p>
        </p:txBody>
      </p:sp>
    </p:spTree>
    <p:extLst>
      <p:ext uri="{BB962C8B-B14F-4D97-AF65-F5344CB8AC3E}">
        <p14:creationId xmlns:p14="http://schemas.microsoft.com/office/powerpoint/2010/main" val="2813250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0C15DE-D179-0CD2-6C2A-52B9C33C6E8D}"/>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Lyric writing</a:t>
            </a:r>
          </a:p>
        </p:txBody>
      </p:sp>
      <p:sp>
        <p:nvSpPr>
          <p:cNvPr id="37" name="Rectangle 36">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34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DC4D1-4B1D-C3DD-93ED-D68AE0D3C246}"/>
              </a:ext>
            </a:extLst>
          </p:cNvPr>
          <p:cNvSpPr>
            <a:spLocks noGrp="1"/>
          </p:cNvSpPr>
          <p:nvPr>
            <p:ph type="title"/>
          </p:nvPr>
        </p:nvSpPr>
        <p:spPr>
          <a:xfrm>
            <a:off x="761800" y="762001"/>
            <a:ext cx="5334197" cy="1708242"/>
          </a:xfrm>
        </p:spPr>
        <p:txBody>
          <a:bodyPr anchor="ctr">
            <a:normAutofit/>
          </a:bodyPr>
          <a:lstStyle/>
          <a:p>
            <a:r>
              <a:rPr lang="en-US" sz="4000"/>
              <a:t>What is lyric writing?</a:t>
            </a:r>
          </a:p>
        </p:txBody>
      </p:sp>
      <p:sp>
        <p:nvSpPr>
          <p:cNvPr id="3" name="Content Placeholder 2">
            <a:extLst>
              <a:ext uri="{FF2B5EF4-FFF2-40B4-BE49-F238E27FC236}">
                <a16:creationId xmlns:a16="http://schemas.microsoft.com/office/drawing/2014/main" id="{BB0D0EF8-5283-AC7B-5495-54DDCF4940C7}"/>
              </a:ext>
            </a:extLst>
          </p:cNvPr>
          <p:cNvSpPr>
            <a:spLocks noGrp="1"/>
          </p:cNvSpPr>
          <p:nvPr>
            <p:ph idx="1"/>
          </p:nvPr>
        </p:nvSpPr>
        <p:spPr>
          <a:xfrm>
            <a:off x="761800" y="2470244"/>
            <a:ext cx="5334197" cy="3769835"/>
          </a:xfrm>
        </p:spPr>
        <p:txBody>
          <a:bodyPr vert="horz" lIns="91440" tIns="45720" rIns="91440" bIns="45720" rtlCol="0" anchor="ctr">
            <a:normAutofit/>
          </a:bodyPr>
          <a:lstStyle/>
          <a:p>
            <a:r>
              <a:rPr lang="en-US" sz="1300"/>
              <a:t>Lyric writing is one of the other main pieces of a song and can help convey your emotion and get your point across in the song with blatancy or hidden meanings in the lyrics</a:t>
            </a:r>
          </a:p>
          <a:p>
            <a:r>
              <a:rPr lang="en-US" sz="1300"/>
              <a:t>Some songs don’t need lyrics but commonly in pop music songs do have lyrics and the lyrics can be written by you personally or someone else and the phrase that is commonly used in the industry is a "lyricist"</a:t>
            </a:r>
          </a:p>
          <a:p>
            <a:r>
              <a:rPr lang="en-US" sz="1300"/>
              <a:t>Most songs when written usually include the song name and this can be a commonly used in the song for example in the song hey </a:t>
            </a:r>
            <a:r>
              <a:rPr lang="en-US" sz="1300" err="1"/>
              <a:t>jude</a:t>
            </a:r>
            <a:r>
              <a:rPr lang="en-US" sz="1300"/>
              <a:t> the lyric "hey </a:t>
            </a:r>
            <a:r>
              <a:rPr lang="en-US" sz="1300" err="1"/>
              <a:t>jude</a:t>
            </a:r>
            <a:r>
              <a:rPr lang="en-US" sz="1300"/>
              <a:t> don’t make it bad take a sad song and make it better" then the song goes onto use it at the start if every verse</a:t>
            </a:r>
          </a:p>
          <a:p>
            <a:r>
              <a:rPr lang="en-US" sz="1300"/>
              <a:t>Lyrics can change the emotion of the song and you can do happy songs and sad lyrics and sad songs with happy lyrics this is commonly known as juxtaposition.</a:t>
            </a:r>
          </a:p>
          <a:p>
            <a:r>
              <a:rPr lang="en-US" sz="1300"/>
              <a:t>In my song I shall be trying all of these possible way to write lyrics and experimenting to see what works best </a:t>
            </a:r>
          </a:p>
        </p:txBody>
      </p:sp>
      <p:pic>
        <p:nvPicPr>
          <p:cNvPr id="24" name="Picture 23" descr="Two music sheets folded to form a heart shape">
            <a:extLst>
              <a:ext uri="{FF2B5EF4-FFF2-40B4-BE49-F238E27FC236}">
                <a16:creationId xmlns:a16="http://schemas.microsoft.com/office/drawing/2014/main" id="{0959D3B4-CFBF-67A5-553D-D9F62EF1DE99}"/>
              </a:ext>
            </a:extLst>
          </p:cNvPr>
          <p:cNvPicPr>
            <a:picLocks noChangeAspect="1"/>
          </p:cNvPicPr>
          <p:nvPr/>
        </p:nvPicPr>
        <p:blipFill>
          <a:blip r:embed="rId2"/>
          <a:srcRect l="33223" r="15016" b="-3"/>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5915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4BC4E-3916-7190-94ED-388AD075920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Examples of these lyric writing techniques</a:t>
            </a:r>
          </a:p>
        </p:txBody>
      </p:sp>
      <p:sp>
        <p:nvSpPr>
          <p:cNvPr id="3" name="Content Placeholder 2">
            <a:extLst>
              <a:ext uri="{FF2B5EF4-FFF2-40B4-BE49-F238E27FC236}">
                <a16:creationId xmlns:a16="http://schemas.microsoft.com/office/drawing/2014/main" id="{D02DF96E-8896-762A-BD45-8FEC7B50D834}"/>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US" sz="2000" u="sng"/>
              <a:t>Juxtaposition:</a:t>
            </a:r>
          </a:p>
          <a:p>
            <a:r>
              <a:rPr lang="en-US" sz="2000">
                <a:ea typeface="+mn-lt"/>
                <a:cs typeface="+mn-lt"/>
                <a:hlinkClick r:id="rId2"/>
              </a:rPr>
              <a:t>https://www.youtube.com/watch?v=yzHXtxcIkg4</a:t>
            </a:r>
            <a:endParaRPr lang="en-US" sz="2000" u="sng"/>
          </a:p>
          <a:p>
            <a:r>
              <a:rPr lang="en-US" sz="2000" u="sng"/>
              <a:t> Hook lines</a:t>
            </a:r>
          </a:p>
          <a:p>
            <a:r>
              <a:rPr lang="en-US" sz="2000">
                <a:ea typeface="+mn-lt"/>
                <a:cs typeface="+mn-lt"/>
                <a:hlinkClick r:id="rId3"/>
              </a:rPr>
              <a:t>https://www.youtube.com/watch?v=92cwKCU8Z5c</a:t>
            </a:r>
            <a:endParaRPr lang="en-US" sz="2000" u="sng"/>
          </a:p>
          <a:p>
            <a:r>
              <a:rPr lang="en-US" sz="2000" u="sng"/>
              <a:t>Song with hidden meaning</a:t>
            </a:r>
          </a:p>
          <a:p>
            <a:r>
              <a:rPr lang="en-US" sz="2000">
                <a:ea typeface="+mn-lt"/>
                <a:cs typeface="+mn-lt"/>
                <a:hlinkClick r:id="rId4"/>
              </a:rPr>
              <a:t>https://www.youtube.com/watch?v=Wm54XyLwBAk</a:t>
            </a:r>
            <a:endParaRPr lang="en-US" sz="2000" u="sng"/>
          </a:p>
          <a:p>
            <a:endParaRPr lang="en-US" sz="2000"/>
          </a:p>
          <a:p>
            <a:endParaRPr lang="en-US" sz="2000" u="sng"/>
          </a:p>
        </p:txBody>
      </p:sp>
    </p:spTree>
    <p:extLst>
      <p:ext uri="{BB962C8B-B14F-4D97-AF65-F5344CB8AC3E}">
        <p14:creationId xmlns:p14="http://schemas.microsoft.com/office/powerpoint/2010/main" val="2213907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6A6D960-6A7B-E68E-6977-262540BAD4A7}"/>
              </a:ext>
            </a:extLst>
          </p:cNvPr>
          <p:cNvSpPr>
            <a:spLocks noGrp="1"/>
          </p:cNvSpPr>
          <p:nvPr>
            <p:ph type="title"/>
          </p:nvPr>
        </p:nvSpPr>
        <p:spPr>
          <a:xfrm>
            <a:off x="2026693" y="1030406"/>
            <a:ext cx="8147713" cy="3081242"/>
          </a:xfrm>
        </p:spPr>
        <p:txBody>
          <a:bodyPr vert="horz" lIns="91440" tIns="45720" rIns="91440" bIns="45720" rtlCol="0" anchor="ctr">
            <a:normAutofit/>
          </a:bodyPr>
          <a:lstStyle/>
          <a:p>
            <a:pPr algn="ctr"/>
            <a:r>
              <a:rPr lang="en-US" sz="4800" kern="1200">
                <a:solidFill>
                  <a:srgbClr val="FFFFFF"/>
                </a:solidFill>
                <a:latin typeface="+mj-lt"/>
                <a:ea typeface="+mj-ea"/>
                <a:cs typeface="+mj-cs"/>
              </a:rPr>
              <a:t>Time signature</a:t>
            </a:r>
          </a:p>
        </p:txBody>
      </p:sp>
    </p:spTree>
    <p:extLst>
      <p:ext uri="{BB962C8B-B14F-4D97-AF65-F5344CB8AC3E}">
        <p14:creationId xmlns:p14="http://schemas.microsoft.com/office/powerpoint/2010/main" val="2532624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EB8B0C7-AC21-CCFA-659B-35C52422E65F}"/>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What is a time signature?</a:t>
            </a:r>
          </a:p>
        </p:txBody>
      </p:sp>
      <p:cxnSp>
        <p:nvCxnSpPr>
          <p:cNvPr id="15" name="Straight Connector 1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DB2259D-6036-9A5A-57D5-2872A1B83B2C}"/>
              </a:ext>
            </a:extLst>
          </p:cNvPr>
          <p:cNvSpPr>
            <a:spLocks noGrp="1"/>
          </p:cNvSpPr>
          <p:nvPr>
            <p:ph idx="1"/>
          </p:nvPr>
        </p:nvSpPr>
        <p:spPr>
          <a:xfrm>
            <a:off x="1392667" y="2398957"/>
            <a:ext cx="9406666" cy="3526144"/>
          </a:xfrm>
        </p:spPr>
        <p:txBody>
          <a:bodyPr vert="horz" lIns="91440" tIns="45720" rIns="91440" bIns="45720" rtlCol="0">
            <a:normAutofit/>
          </a:bodyPr>
          <a:lstStyle/>
          <a:p>
            <a:r>
              <a:rPr lang="en-US" sz="2000">
                <a:solidFill>
                  <a:schemeClr val="bg1"/>
                </a:solidFill>
              </a:rPr>
              <a:t>Time signature is how many beats in a bar in that song</a:t>
            </a:r>
          </a:p>
          <a:p>
            <a:r>
              <a:rPr lang="en-US" sz="2000">
                <a:solidFill>
                  <a:schemeClr val="bg1"/>
                </a:solidFill>
              </a:rPr>
              <a:t>The most commonly used time signature is 4/4 but there are many other used signatures such as ¾ 6/8 7/8 and majority of them are used for certain genres such as 4/4 being mainly pop orientated and 6/8 and 7/8 being jazz orientated </a:t>
            </a:r>
          </a:p>
          <a:p>
            <a:r>
              <a:rPr lang="en-US" sz="2000">
                <a:solidFill>
                  <a:schemeClr val="bg1"/>
                </a:solidFill>
              </a:rPr>
              <a:t>In some cases you have rock or pop artist that change things up a little and use unusual time signatures such as the foo fighters "times like these" which would be in 7/4</a:t>
            </a:r>
          </a:p>
          <a:p>
            <a:r>
              <a:rPr lang="en-US" sz="2000">
                <a:solidFill>
                  <a:schemeClr val="bg1"/>
                </a:solidFill>
              </a:rPr>
              <a:t>This is very uncommon in the industry but can been seen in quite a few popular songs over the years </a:t>
            </a:r>
          </a:p>
          <a:p>
            <a:r>
              <a:rPr lang="en-US" sz="2000">
                <a:solidFill>
                  <a:schemeClr val="bg1"/>
                </a:solidFill>
              </a:rPr>
              <a:t>However in my song to not over complicate things I will be using 4/4</a:t>
            </a:r>
          </a:p>
          <a:p>
            <a:endParaRPr lang="en-US" sz="2000">
              <a:solidFill>
                <a:schemeClr val="bg1"/>
              </a:solidFill>
            </a:endParaRPr>
          </a:p>
        </p:txBody>
      </p:sp>
      <p:sp>
        <p:nvSpPr>
          <p:cNvPr id="16" name="Rectangle 1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24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B9F39-18E3-C7B0-755D-80CB0158043F}"/>
              </a:ext>
            </a:extLst>
          </p:cNvPr>
          <p:cNvSpPr>
            <a:spLocks noGrp="1"/>
          </p:cNvSpPr>
          <p:nvPr>
            <p:ph type="title"/>
          </p:nvPr>
        </p:nvSpPr>
        <p:spPr>
          <a:xfrm>
            <a:off x="686834" y="1153572"/>
            <a:ext cx="3200400" cy="4461163"/>
          </a:xfrm>
        </p:spPr>
        <p:txBody>
          <a:bodyPr>
            <a:normAutofit/>
          </a:bodyPr>
          <a:lstStyle/>
          <a:p>
            <a:r>
              <a:rPr lang="en-US">
                <a:solidFill>
                  <a:srgbClr val="FFFFFF"/>
                </a:solidFill>
              </a:rPr>
              <a:t>Examples of time signatures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149D80-F003-4842-64A7-31E8CF99CCA6}"/>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2400"/>
              <a:t>4/4</a:t>
            </a:r>
          </a:p>
          <a:p>
            <a:r>
              <a:rPr lang="en-US" sz="2400">
                <a:ea typeface="+mn-lt"/>
                <a:cs typeface="+mn-lt"/>
                <a:hlinkClick r:id="rId2"/>
              </a:rPr>
              <a:t>https://www.youtube.com/watch?v=A_MjCqQoLLA</a:t>
            </a:r>
            <a:endParaRPr lang="en-US" sz="2400"/>
          </a:p>
          <a:p>
            <a:r>
              <a:rPr lang="en-US" sz="2400"/>
              <a:t>¾</a:t>
            </a:r>
          </a:p>
          <a:p>
            <a:r>
              <a:rPr lang="en-US" sz="2400">
                <a:ea typeface="+mn-lt"/>
                <a:cs typeface="+mn-lt"/>
                <a:hlinkClick r:id="rId3"/>
              </a:rPr>
              <a:t>https://www.youtube.com/watch?v=QwVjTlTdIDQ</a:t>
            </a:r>
            <a:endParaRPr lang="en-US" sz="2400"/>
          </a:p>
          <a:p>
            <a:r>
              <a:rPr lang="en-US" sz="2400"/>
              <a:t>6/8</a:t>
            </a:r>
          </a:p>
          <a:p>
            <a:r>
              <a:rPr lang="en-US" sz="2400">
                <a:ea typeface="+mn-lt"/>
                <a:cs typeface="+mn-lt"/>
                <a:hlinkClick r:id="rId4"/>
              </a:rPr>
              <a:t>https://www.youtube.com/watch?v=N4bFqW_eu2I</a:t>
            </a:r>
            <a:endParaRPr lang="en-US" sz="2400"/>
          </a:p>
          <a:p>
            <a:r>
              <a:rPr lang="en-US" sz="2400"/>
              <a:t>7/8</a:t>
            </a:r>
          </a:p>
          <a:p>
            <a:r>
              <a:rPr lang="en-US" sz="2400">
                <a:ea typeface="+mn-lt"/>
                <a:cs typeface="+mn-lt"/>
                <a:hlinkClick r:id="rId5"/>
              </a:rPr>
              <a:t>https://www.youtube.com/watch?v=fHiGbolFFGw</a:t>
            </a:r>
            <a:endParaRPr lang="en-US" sz="2400"/>
          </a:p>
          <a:p>
            <a:r>
              <a:rPr lang="en-US" sz="2400"/>
              <a:t>7/4</a:t>
            </a:r>
          </a:p>
          <a:p>
            <a:r>
              <a:rPr lang="en-US" sz="2400">
                <a:ea typeface="+mn-lt"/>
                <a:cs typeface="+mn-lt"/>
                <a:hlinkClick r:id="rId6"/>
              </a:rPr>
              <a:t>https://www.youtube.com/watch?v=rhzmNRtIp8k</a:t>
            </a:r>
            <a:endParaRPr lang="en-US" sz="2400">
              <a:ea typeface="+mn-lt"/>
              <a:cs typeface="+mn-lt"/>
            </a:endParaRPr>
          </a:p>
          <a:p>
            <a:endParaRPr lang="en-US" sz="2400"/>
          </a:p>
        </p:txBody>
      </p:sp>
    </p:spTree>
    <p:extLst>
      <p:ext uri="{BB962C8B-B14F-4D97-AF65-F5344CB8AC3E}">
        <p14:creationId xmlns:p14="http://schemas.microsoft.com/office/powerpoint/2010/main" val="293307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E30D37-6FC6-EF99-0472-34F78FE94ADE}"/>
              </a:ext>
            </a:extLst>
          </p:cNvPr>
          <p:cNvSpPr>
            <a:spLocks noGrp="1"/>
          </p:cNvSpPr>
          <p:nvPr>
            <p:ph type="title"/>
          </p:nvPr>
        </p:nvSpPr>
        <p:spPr>
          <a:xfrm>
            <a:off x="841248" y="256032"/>
            <a:ext cx="10506456" cy="1014984"/>
          </a:xfrm>
        </p:spPr>
        <p:txBody>
          <a:bodyPr anchor="b">
            <a:normAutofit/>
          </a:bodyPr>
          <a:lstStyle/>
          <a:p>
            <a:r>
              <a:rPr lang="en-GB"/>
              <a:t>What is composition?</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371B9584-1392-2BC6-C38F-A24E00AA5DB9}"/>
              </a:ext>
            </a:extLst>
          </p:cNvPr>
          <p:cNvGraphicFramePr>
            <a:graphicFrameLocks noGrp="1"/>
          </p:cNvGraphicFramePr>
          <p:nvPr>
            <p:ph idx="1"/>
            <p:extLst>
              <p:ext uri="{D42A27DB-BD31-4B8C-83A1-F6EECF244321}">
                <p14:modId xmlns:p14="http://schemas.microsoft.com/office/powerpoint/2010/main" val="121141950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9682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0EBEB-D627-3F67-6B53-4D4F8414BC10}"/>
              </a:ext>
            </a:extLst>
          </p:cNvPr>
          <p:cNvSpPr>
            <a:spLocks noGrp="1"/>
          </p:cNvSpPr>
          <p:nvPr>
            <p:ph type="title"/>
          </p:nvPr>
        </p:nvSpPr>
        <p:spPr>
          <a:xfrm>
            <a:off x="1043631" y="809898"/>
            <a:ext cx="9942716" cy="1554480"/>
          </a:xfrm>
        </p:spPr>
        <p:txBody>
          <a:bodyPr anchor="ctr">
            <a:normAutofit/>
          </a:bodyPr>
          <a:lstStyle/>
          <a:p>
            <a:r>
              <a:rPr lang="en-GB" sz="4800"/>
              <a:t>How this will benefit my composition?</a:t>
            </a:r>
          </a:p>
        </p:txBody>
      </p:sp>
      <p:sp>
        <p:nvSpPr>
          <p:cNvPr id="19" name="Content Placeholder 2">
            <a:extLst>
              <a:ext uri="{FF2B5EF4-FFF2-40B4-BE49-F238E27FC236}">
                <a16:creationId xmlns:a16="http://schemas.microsoft.com/office/drawing/2014/main" id="{A6404D72-866D-A953-305E-162B1D1230DF}"/>
              </a:ext>
            </a:extLst>
          </p:cNvPr>
          <p:cNvSpPr>
            <a:spLocks noGrp="1"/>
          </p:cNvSpPr>
          <p:nvPr>
            <p:ph idx="1"/>
          </p:nvPr>
        </p:nvSpPr>
        <p:spPr>
          <a:xfrm>
            <a:off x="1045028" y="3017522"/>
            <a:ext cx="9941319" cy="3124658"/>
          </a:xfrm>
        </p:spPr>
        <p:txBody>
          <a:bodyPr vert="horz" lIns="91440" tIns="45720" rIns="91440" bIns="45720" rtlCol="0" anchor="ctr">
            <a:normAutofit/>
          </a:bodyPr>
          <a:lstStyle/>
          <a:p>
            <a:r>
              <a:rPr lang="en-GB" sz="2000"/>
              <a:t>This research and information will benefit me and my composition by helping me better my song writing and incorporating these techniques to make my songs a professional standard </a:t>
            </a:r>
          </a:p>
          <a:p>
            <a:r>
              <a:rPr lang="en-GB" sz="2000"/>
              <a:t>It will benefit me by making me better at convey my emotion through juxtaposition and subtle messages </a:t>
            </a:r>
          </a:p>
          <a:p>
            <a:r>
              <a:rPr lang="en-GB" sz="2000"/>
              <a:t>I will also use this to better my structures in my songs and experiment with dynamical changes and new time signatures </a:t>
            </a:r>
          </a:p>
          <a:p>
            <a:r>
              <a:rPr lang="en-GB" sz="2000"/>
              <a:t>I can also experiment with new types of melodies and using key signatures and more complex chords in my songs.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94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E4B47-CFD0-2FC6-0759-8D25A5A9ADC6}"/>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My composition</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60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WhatsApp Video 2025-05-16 at 23.58.15_7af2f7fb">
            <a:hlinkClick r:id="" action="ppaction://media"/>
            <a:extLst>
              <a:ext uri="{FF2B5EF4-FFF2-40B4-BE49-F238E27FC236}">
                <a16:creationId xmlns:a16="http://schemas.microsoft.com/office/drawing/2014/main" id="{6249C203-3227-95EE-55F2-5D3A1366A2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35372" y="520749"/>
            <a:ext cx="3188742"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8" name="Arc 17">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510744-744A-788F-A4C8-A28CACA5DB3D}"/>
              </a:ext>
            </a:extLst>
          </p:cNvPr>
          <p:cNvSpPr>
            <a:spLocks noGrp="1"/>
          </p:cNvSpPr>
          <p:nvPr>
            <p:ph type="title"/>
          </p:nvPr>
        </p:nvSpPr>
        <p:spPr>
          <a:xfrm>
            <a:off x="838201" y="479493"/>
            <a:ext cx="5257800" cy="1325563"/>
          </a:xfrm>
        </p:spPr>
        <p:txBody>
          <a:bodyPr>
            <a:normAutofit/>
          </a:bodyPr>
          <a:lstStyle/>
          <a:p>
            <a:r>
              <a:rPr lang="en-US"/>
              <a:t>My Final Rendition Of My Composition</a:t>
            </a:r>
          </a:p>
        </p:txBody>
      </p:sp>
      <p:sp>
        <p:nvSpPr>
          <p:cNvPr id="5" name="TextBox 4">
            <a:extLst>
              <a:ext uri="{FF2B5EF4-FFF2-40B4-BE49-F238E27FC236}">
                <a16:creationId xmlns:a16="http://schemas.microsoft.com/office/drawing/2014/main" id="{AB3530C7-5773-0ECF-3557-374EB45CC23E}"/>
              </a:ext>
            </a:extLst>
          </p:cNvPr>
          <p:cNvSpPr txBox="1"/>
          <p:nvPr/>
        </p:nvSpPr>
        <p:spPr>
          <a:xfrm>
            <a:off x="5195329" y="2518032"/>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36191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A1CB47-867A-66BB-4129-AB6181452A76}"/>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Thank you!</a:t>
            </a:r>
          </a:p>
        </p:txBody>
      </p:sp>
      <p:sp>
        <p:nvSpPr>
          <p:cNvPr id="25" name="Rectangle 2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07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D097-5E64-D33B-98D0-C68B23212FED}"/>
              </a:ext>
            </a:extLst>
          </p:cNvPr>
          <p:cNvSpPr>
            <a:spLocks noGrp="1"/>
          </p:cNvSpPr>
          <p:nvPr>
            <p:ph type="title"/>
          </p:nvPr>
        </p:nvSpPr>
        <p:spPr/>
        <p:txBody>
          <a:bodyPr/>
          <a:lstStyle/>
          <a:p>
            <a:r>
              <a:rPr lang="en-GB"/>
              <a:t>Why have I chosen this project?</a:t>
            </a:r>
          </a:p>
        </p:txBody>
      </p:sp>
      <p:sp>
        <p:nvSpPr>
          <p:cNvPr id="3" name="Content Placeholder 2">
            <a:extLst>
              <a:ext uri="{FF2B5EF4-FFF2-40B4-BE49-F238E27FC236}">
                <a16:creationId xmlns:a16="http://schemas.microsoft.com/office/drawing/2014/main" id="{DE6F934F-A93A-E868-F3B0-1413C7808C72}"/>
              </a:ext>
            </a:extLst>
          </p:cNvPr>
          <p:cNvSpPr>
            <a:spLocks noGrp="1"/>
          </p:cNvSpPr>
          <p:nvPr>
            <p:ph idx="1"/>
          </p:nvPr>
        </p:nvSpPr>
        <p:spPr/>
        <p:txBody>
          <a:bodyPr>
            <a:normAutofit lnSpcReduction="10000"/>
          </a:bodyPr>
          <a:lstStyle/>
          <a:p>
            <a:r>
              <a:rPr lang="en-GB"/>
              <a:t>I have chosen composition as my project as it’s something that interests me in the music industry. Composition interests me because I like the free will of writing your own piece with your own lyrics and own instrumental section. </a:t>
            </a:r>
          </a:p>
          <a:p>
            <a:r>
              <a:rPr lang="en-GB"/>
              <a:t>It also interests me to find out how my idols came up with there ideas and how the song came about and how there influences inspired them to play and compose that style of music to help benefit me in my musical journey and my song writing. </a:t>
            </a:r>
          </a:p>
          <a:p>
            <a:r>
              <a:rPr lang="en-GB"/>
              <a:t>I also chose this as I want to test how good my creativity and ability is to write a song from scratch to perform at our gig at the philharmonic hall in </a:t>
            </a:r>
            <a:r>
              <a:rPr lang="en-GB" err="1"/>
              <a:t>liverpool</a:t>
            </a:r>
            <a:endParaRPr lang="en-GB"/>
          </a:p>
        </p:txBody>
      </p:sp>
    </p:spTree>
    <p:extLst>
      <p:ext uri="{BB962C8B-B14F-4D97-AF65-F5344CB8AC3E}">
        <p14:creationId xmlns:p14="http://schemas.microsoft.com/office/powerpoint/2010/main" val="209663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lose-up of guitar strings">
            <a:extLst>
              <a:ext uri="{FF2B5EF4-FFF2-40B4-BE49-F238E27FC236}">
                <a16:creationId xmlns:a16="http://schemas.microsoft.com/office/drawing/2014/main" id="{80A0EFA2-B1B9-7C64-9E35-10EF94BF2627}"/>
              </a:ext>
            </a:extLst>
          </p:cNvPr>
          <p:cNvPicPr>
            <a:picLocks noChangeAspect="1"/>
          </p:cNvPicPr>
          <p:nvPr/>
        </p:nvPicPr>
        <p:blipFill>
          <a:blip r:embed="rId2"/>
          <a:srcRect t="335" b="15395"/>
          <a:stretch>
            <a:fillRect/>
          </a:stretch>
        </p:blipFill>
        <p:spPr>
          <a:xfrm>
            <a:off x="20" y="10"/>
            <a:ext cx="12191980" cy="6857990"/>
          </a:xfrm>
          <a:prstGeom prst="rect">
            <a:avLst/>
          </a:prstGeom>
        </p:spPr>
      </p:pic>
      <p:sp>
        <p:nvSpPr>
          <p:cNvPr id="9"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577FF8-8883-B3D1-96E1-5822D0C95464}"/>
              </a:ext>
            </a:extLst>
          </p:cNvPr>
          <p:cNvSpPr>
            <a:spLocks noGrp="1"/>
          </p:cNvSpPr>
          <p:nvPr>
            <p:ph type="title"/>
          </p:nvPr>
        </p:nvSpPr>
        <p:spPr>
          <a:xfrm>
            <a:off x="1276350" y="4981575"/>
            <a:ext cx="3228976" cy="860426"/>
          </a:xfrm>
          <a:prstGeom prst="rect">
            <a:avLst/>
          </a:prstGeom>
          <a:noFill/>
          <a:ln w="174625" cap="sq" cmpd="thinThick">
            <a:noFill/>
            <a:miter lim="800000"/>
          </a:ln>
        </p:spPr>
        <p:txBody>
          <a:bodyPr vert="horz" lIns="91440" tIns="45720" rIns="91440" bIns="45720" rtlCol="0" anchor="ctr">
            <a:normAutofit/>
          </a:bodyPr>
          <a:lstStyle/>
          <a:p>
            <a:pPr algn="r"/>
            <a:r>
              <a:rPr lang="en-US" sz="2400">
                <a:solidFill>
                  <a:srgbClr val="FFFFFF"/>
                </a:solidFill>
              </a:rPr>
              <a:t>Basic Chord Progressions </a:t>
            </a:r>
          </a:p>
        </p:txBody>
      </p:sp>
      <p:cxnSp>
        <p:nvCxnSpPr>
          <p:cNvPr id="11" name="Straight Connector 10">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610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AFC9F8-FDD0-F0F3-FB1F-74BFEE738D88}"/>
              </a:ext>
            </a:extLst>
          </p:cNvPr>
          <p:cNvSpPr>
            <a:spLocks noGrp="1"/>
          </p:cNvSpPr>
          <p:nvPr>
            <p:ph type="title"/>
          </p:nvPr>
        </p:nvSpPr>
        <p:spPr>
          <a:xfrm>
            <a:off x="761803" y="350196"/>
            <a:ext cx="4646904" cy="1624520"/>
          </a:xfrm>
        </p:spPr>
        <p:txBody>
          <a:bodyPr anchor="ctr">
            <a:normAutofit/>
          </a:bodyPr>
          <a:lstStyle/>
          <a:p>
            <a:r>
              <a:rPr lang="en-GB" sz="4000"/>
              <a:t> what is a basic chord progression?</a:t>
            </a:r>
          </a:p>
        </p:txBody>
      </p:sp>
      <p:sp>
        <p:nvSpPr>
          <p:cNvPr id="3" name="Content Placeholder 2">
            <a:extLst>
              <a:ext uri="{FF2B5EF4-FFF2-40B4-BE49-F238E27FC236}">
                <a16:creationId xmlns:a16="http://schemas.microsoft.com/office/drawing/2014/main" id="{BE7F1216-FB28-5E53-A6D6-9B029EDEFEA0}"/>
              </a:ext>
            </a:extLst>
          </p:cNvPr>
          <p:cNvSpPr>
            <a:spLocks noGrp="1"/>
          </p:cNvSpPr>
          <p:nvPr>
            <p:ph idx="1"/>
          </p:nvPr>
        </p:nvSpPr>
        <p:spPr>
          <a:xfrm>
            <a:off x="761802" y="2743200"/>
            <a:ext cx="4646905" cy="3613149"/>
          </a:xfrm>
        </p:spPr>
        <p:txBody>
          <a:bodyPr anchor="ctr">
            <a:normAutofit/>
          </a:bodyPr>
          <a:lstStyle/>
          <a:p>
            <a:r>
              <a:rPr lang="en-GB" sz="1300"/>
              <a:t>Chord progressions are pretty important in the music industry as thye are the starting point of any composition in the world and they are the key to every song. This where another thing called key signatures comes in which determines what chords sound good together and what chords don’t sound good together so your song doesn’t sound strange </a:t>
            </a:r>
          </a:p>
          <a:p>
            <a:r>
              <a:rPr lang="en-GB" sz="1300"/>
              <a:t> chord progressions can range from being quite simple to quite complex and the progression can get more complex no matter what genre.</a:t>
            </a:r>
          </a:p>
          <a:p>
            <a:r>
              <a:rPr lang="en-GB" sz="1300"/>
              <a:t>Chord progression are formatted in roman numerals and this is done is to contextualize the chord you are using to that key. A perfect example of this is using a basic chord progression which would be I-V-vi-IV which is known as “the pop progression” in many musicians eyes.</a:t>
            </a:r>
          </a:p>
          <a:p>
            <a:r>
              <a:rPr lang="en-GB" sz="1300"/>
              <a:t>An example of this progression being used is girls like you by Maroon 5</a:t>
            </a:r>
          </a:p>
          <a:p>
            <a:endParaRPr lang="en-GB" sz="1300"/>
          </a:p>
        </p:txBody>
      </p:sp>
      <p:pic>
        <p:nvPicPr>
          <p:cNvPr id="5" name="Picture 4" descr="Close up of song composition">
            <a:extLst>
              <a:ext uri="{FF2B5EF4-FFF2-40B4-BE49-F238E27FC236}">
                <a16:creationId xmlns:a16="http://schemas.microsoft.com/office/drawing/2014/main" id="{ADECF875-A4BA-1C65-FEEE-50F04F20ED75}"/>
              </a:ext>
            </a:extLst>
          </p:cNvPr>
          <p:cNvPicPr>
            <a:picLocks noChangeAspect="1"/>
          </p:cNvPicPr>
          <p:nvPr/>
        </p:nvPicPr>
        <p:blipFill>
          <a:blip r:embed="rId3"/>
          <a:srcRect l="13363" r="19896"/>
          <a:stretch>
            <a:fillRect/>
          </a:stretch>
        </p:blipFill>
        <p:spPr>
          <a:xfrm>
            <a:off x="6096000" y="1"/>
            <a:ext cx="6102825" cy="6858000"/>
          </a:xfrm>
          <a:prstGeom prst="rect">
            <a:avLst/>
          </a:prstGeom>
        </p:spPr>
      </p:pic>
    </p:spTree>
    <p:extLst>
      <p:ext uri="{BB962C8B-B14F-4D97-AF65-F5344CB8AC3E}">
        <p14:creationId xmlns:p14="http://schemas.microsoft.com/office/powerpoint/2010/main" val="3622305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AA24DE7-C336-4994-8C52-D9B3F3D0F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311" y="953311"/>
            <a:ext cx="10603149" cy="5263867"/>
          </a:xfrm>
          <a:prstGeom prst="roundRect">
            <a:avLst>
              <a:gd name="adj" fmla="val 15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74AFD-3E72-744C-1C6A-57B20A77A80E}"/>
              </a:ext>
            </a:extLst>
          </p:cNvPr>
          <p:cNvSpPr>
            <a:spLocks noGrp="1"/>
          </p:cNvSpPr>
          <p:nvPr>
            <p:ph type="title"/>
          </p:nvPr>
        </p:nvSpPr>
        <p:spPr>
          <a:xfrm>
            <a:off x="640080" y="640080"/>
            <a:ext cx="2752354" cy="2709275"/>
          </a:xfrm>
          <a:prstGeom prst="rect">
            <a:avLst/>
          </a:prstGeom>
          <a:solidFill>
            <a:srgbClr val="584341"/>
          </a:solidFill>
          <a:ln>
            <a:solidFill>
              <a:srgbClr val="584341"/>
            </a:solidFill>
          </a:ln>
        </p:spPr>
        <p:txBody>
          <a:bodyPr vert="horz" lIns="91440" tIns="45720" rIns="91440" bIns="45720" rtlCol="0" anchor="ctr">
            <a:normAutofit/>
          </a:bodyPr>
          <a:lstStyle/>
          <a:p>
            <a:pPr algn="ctr"/>
            <a:r>
              <a:rPr lang="en-US" sz="2800" kern="1200">
                <a:solidFill>
                  <a:srgbClr val="FFFFFF"/>
                </a:solidFill>
                <a:latin typeface="+mj-lt"/>
                <a:ea typeface="+mj-ea"/>
                <a:cs typeface="+mj-cs"/>
              </a:rPr>
              <a:t>Examples of a basic chord progression in the key of c</a:t>
            </a:r>
          </a:p>
        </p:txBody>
      </p:sp>
      <p:pic>
        <p:nvPicPr>
          <p:cNvPr id="4" name="Content Placeholder 3">
            <a:extLst>
              <a:ext uri="{FF2B5EF4-FFF2-40B4-BE49-F238E27FC236}">
                <a16:creationId xmlns:a16="http://schemas.microsoft.com/office/drawing/2014/main" id="{BB38CC3E-D80B-F506-1F43-71EC2AE84303}"/>
              </a:ext>
            </a:extLst>
          </p:cNvPr>
          <p:cNvPicPr>
            <a:picLocks noGrp="1" noChangeAspect="1"/>
          </p:cNvPicPr>
          <p:nvPr>
            <p:ph idx="1"/>
          </p:nvPr>
        </p:nvPicPr>
        <p:blipFill>
          <a:blip r:embed="rId2"/>
          <a:stretch>
            <a:fillRect/>
          </a:stretch>
        </p:blipFill>
        <p:spPr>
          <a:xfrm>
            <a:off x="4110665" y="1884189"/>
            <a:ext cx="6804078" cy="3402039"/>
          </a:xfrm>
          <a:prstGeom prst="rect">
            <a:avLst/>
          </a:prstGeom>
        </p:spPr>
      </p:pic>
    </p:spTree>
    <p:extLst>
      <p:ext uri="{BB962C8B-B14F-4D97-AF65-F5344CB8AC3E}">
        <p14:creationId xmlns:p14="http://schemas.microsoft.com/office/powerpoint/2010/main" val="3683835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6A95F-673F-56B9-5322-D79B0037300F}"/>
              </a:ext>
            </a:extLst>
          </p:cNvPr>
          <p:cNvSpPr>
            <a:spLocks noGrp="1"/>
          </p:cNvSpPr>
          <p:nvPr>
            <p:ph type="title"/>
          </p:nvPr>
        </p:nvSpPr>
        <p:spPr>
          <a:xfrm>
            <a:off x="761803" y="350196"/>
            <a:ext cx="4646904" cy="1624520"/>
          </a:xfrm>
        </p:spPr>
        <p:txBody>
          <a:bodyPr anchor="ctr">
            <a:normAutofit/>
          </a:bodyPr>
          <a:lstStyle/>
          <a:p>
            <a:r>
              <a:rPr lang="en-GB" sz="4000"/>
              <a:t>how I will utilize this?</a:t>
            </a:r>
          </a:p>
        </p:txBody>
      </p:sp>
      <p:sp>
        <p:nvSpPr>
          <p:cNvPr id="3" name="Content Placeholder 2">
            <a:extLst>
              <a:ext uri="{FF2B5EF4-FFF2-40B4-BE49-F238E27FC236}">
                <a16:creationId xmlns:a16="http://schemas.microsoft.com/office/drawing/2014/main" id="{3F0BA3B1-36E3-EFE8-B526-DB68AB33DB7D}"/>
              </a:ext>
            </a:extLst>
          </p:cNvPr>
          <p:cNvSpPr>
            <a:spLocks noGrp="1"/>
          </p:cNvSpPr>
          <p:nvPr>
            <p:ph idx="1"/>
          </p:nvPr>
        </p:nvSpPr>
        <p:spPr>
          <a:xfrm>
            <a:off x="761802" y="2743200"/>
            <a:ext cx="4646905" cy="3613149"/>
          </a:xfrm>
        </p:spPr>
        <p:txBody>
          <a:bodyPr anchor="ctr">
            <a:normAutofit/>
          </a:bodyPr>
          <a:lstStyle/>
          <a:p>
            <a:r>
              <a:rPr lang="en-GB" sz="1900"/>
              <a:t>I will utilize this by knowing how chords work in the key on what chords work better together.</a:t>
            </a:r>
          </a:p>
          <a:p>
            <a:r>
              <a:rPr lang="en-GB" sz="1900"/>
              <a:t>This will help make my process of composing this song a lot easier down the line as it will make the song come across better within the genre I want to do.</a:t>
            </a:r>
          </a:p>
          <a:p>
            <a:r>
              <a:rPr lang="en-GB" sz="1900"/>
              <a:t>Here is an audio recording of me messing about with the I-V-vi-IV when thinking of a progression to use for my song</a:t>
            </a:r>
          </a:p>
        </p:txBody>
      </p:sp>
      <p:pic>
        <p:nvPicPr>
          <p:cNvPr id="5" name="Picture 4" descr="Close up of song composition">
            <a:extLst>
              <a:ext uri="{FF2B5EF4-FFF2-40B4-BE49-F238E27FC236}">
                <a16:creationId xmlns:a16="http://schemas.microsoft.com/office/drawing/2014/main" id="{A2ED2379-0D7F-6E6D-1A4B-49304F99EAC6}"/>
              </a:ext>
            </a:extLst>
          </p:cNvPr>
          <p:cNvPicPr>
            <a:picLocks noChangeAspect="1"/>
          </p:cNvPicPr>
          <p:nvPr/>
        </p:nvPicPr>
        <p:blipFill>
          <a:blip r:embed="rId2"/>
          <a:srcRect l="13363" r="19896"/>
          <a:stretch>
            <a:fillRect/>
          </a:stretch>
        </p:blipFill>
        <p:spPr>
          <a:xfrm>
            <a:off x="6096000" y="1"/>
            <a:ext cx="6102825" cy="6858000"/>
          </a:xfrm>
          <a:prstGeom prst="rect">
            <a:avLst/>
          </a:prstGeom>
        </p:spPr>
      </p:pic>
    </p:spTree>
    <p:extLst>
      <p:ext uri="{BB962C8B-B14F-4D97-AF65-F5344CB8AC3E}">
        <p14:creationId xmlns:p14="http://schemas.microsoft.com/office/powerpoint/2010/main" val="3908363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harmonica on a music sheet">
            <a:extLst>
              <a:ext uri="{FF2B5EF4-FFF2-40B4-BE49-F238E27FC236}">
                <a16:creationId xmlns:a16="http://schemas.microsoft.com/office/drawing/2014/main" id="{F9CB402E-A6E9-0DB7-DDC4-9A0CDBCAF23F}"/>
              </a:ext>
            </a:extLst>
          </p:cNvPr>
          <p:cNvPicPr>
            <a:picLocks noChangeAspect="1"/>
          </p:cNvPicPr>
          <p:nvPr/>
        </p:nvPicPr>
        <p:blipFill>
          <a:blip r:embed="rId2"/>
          <a:srcRect b="15730"/>
          <a:stretch>
            <a:fillRect/>
          </a:stretch>
        </p:blipFill>
        <p:spPr>
          <a:xfrm>
            <a:off x="20" y="10"/>
            <a:ext cx="12191980" cy="6857990"/>
          </a:xfrm>
          <a:prstGeom prst="rect">
            <a:avLst/>
          </a:prstGeom>
        </p:spPr>
      </p:pic>
      <p:sp>
        <p:nvSpPr>
          <p:cNvPr id="9"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7C610-72C2-6F74-452F-C19C35704E67}"/>
              </a:ext>
            </a:extLst>
          </p:cNvPr>
          <p:cNvSpPr>
            <a:spLocks noGrp="1"/>
          </p:cNvSpPr>
          <p:nvPr>
            <p:ph type="title"/>
          </p:nvPr>
        </p:nvSpPr>
        <p:spPr>
          <a:xfrm>
            <a:off x="1276350" y="4981575"/>
            <a:ext cx="3228976" cy="860426"/>
          </a:xfrm>
          <a:prstGeom prst="rect">
            <a:avLst/>
          </a:prstGeom>
          <a:noFill/>
          <a:ln w="174625" cap="sq" cmpd="thinThick">
            <a:noFill/>
            <a:miter lim="800000"/>
          </a:ln>
        </p:spPr>
        <p:txBody>
          <a:bodyPr vert="horz" lIns="91440" tIns="45720" rIns="91440" bIns="45720" rtlCol="0" anchor="ctr">
            <a:normAutofit/>
          </a:bodyPr>
          <a:lstStyle/>
          <a:p>
            <a:pPr algn="r"/>
            <a:r>
              <a:rPr lang="en-US" sz="2400">
                <a:solidFill>
                  <a:srgbClr val="FFFFFF"/>
                </a:solidFill>
              </a:rPr>
              <a:t>Melodies </a:t>
            </a:r>
          </a:p>
        </p:txBody>
      </p:sp>
      <p:cxnSp>
        <p:nvCxnSpPr>
          <p:cNvPr id="11" name="Straight Connector 10">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44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8C75-39F2-E754-BECA-09F573E8F8FA}"/>
              </a:ext>
            </a:extLst>
          </p:cNvPr>
          <p:cNvSpPr>
            <a:spLocks noGrp="1"/>
          </p:cNvSpPr>
          <p:nvPr>
            <p:ph type="title"/>
          </p:nvPr>
        </p:nvSpPr>
        <p:spPr>
          <a:xfrm>
            <a:off x="5868557" y="1138036"/>
            <a:ext cx="5444382" cy="1402470"/>
          </a:xfrm>
        </p:spPr>
        <p:txBody>
          <a:bodyPr anchor="t">
            <a:normAutofit/>
          </a:bodyPr>
          <a:lstStyle/>
          <a:p>
            <a:r>
              <a:rPr lang="en-GB" sz="3200"/>
              <a:t>What is a melody?</a:t>
            </a:r>
          </a:p>
        </p:txBody>
      </p:sp>
      <p:pic>
        <p:nvPicPr>
          <p:cNvPr id="5" name="Picture 4" descr="Close-up of sheet music">
            <a:extLst>
              <a:ext uri="{FF2B5EF4-FFF2-40B4-BE49-F238E27FC236}">
                <a16:creationId xmlns:a16="http://schemas.microsoft.com/office/drawing/2014/main" id="{8B617341-86DB-D924-D2F2-21C606CFB858}"/>
              </a:ext>
            </a:extLst>
          </p:cNvPr>
          <p:cNvPicPr>
            <a:picLocks noChangeAspect="1"/>
          </p:cNvPicPr>
          <p:nvPr/>
        </p:nvPicPr>
        <p:blipFill>
          <a:blip r:embed="rId2"/>
          <a:srcRect l="28213" r="21649" b="-1"/>
          <a:stretch>
            <a:fillRect/>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CBA052-2726-BD28-FD04-0632857DAA43}"/>
              </a:ext>
            </a:extLst>
          </p:cNvPr>
          <p:cNvSpPr>
            <a:spLocks noGrp="1"/>
          </p:cNvSpPr>
          <p:nvPr>
            <p:ph idx="1"/>
          </p:nvPr>
        </p:nvSpPr>
        <p:spPr>
          <a:xfrm>
            <a:off x="5868557" y="2551176"/>
            <a:ext cx="5444382" cy="3591207"/>
          </a:xfrm>
        </p:spPr>
        <p:txBody>
          <a:bodyPr>
            <a:normAutofit/>
          </a:bodyPr>
          <a:lstStyle/>
          <a:p>
            <a:r>
              <a:rPr lang="en-GB" sz="1700"/>
              <a:t>A melody is an arrangement of notes used in a particular rhythmic pattern or tonal manor which can be utilized to create some distinct and recognisable main lines in songs </a:t>
            </a:r>
          </a:p>
          <a:p>
            <a:r>
              <a:rPr lang="en-GB" sz="1700"/>
              <a:t>Melodies in most cases can be used to fit around a key however, in some case melodies can be used in others way such as ascending lines, descending lines, jumping and skipping lines and arpeggiated lines </a:t>
            </a:r>
          </a:p>
          <a:p>
            <a:r>
              <a:rPr lang="en-GB" sz="1700"/>
              <a:t>Some melodies can utilize notes outside of the key depending on how complex your chord progression is. Which shows the chord progressions and melodies go hand in hand with each other </a:t>
            </a:r>
          </a:p>
          <a:p>
            <a:endParaRPr lang="en-GB" sz="1700"/>
          </a:p>
        </p:txBody>
      </p:sp>
    </p:spTree>
    <p:extLst>
      <p:ext uri="{BB962C8B-B14F-4D97-AF65-F5344CB8AC3E}">
        <p14:creationId xmlns:p14="http://schemas.microsoft.com/office/powerpoint/2010/main" val="3673679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B3B498AB6CEE48BCF3E2E58990B4A8" ma:contentTypeVersion="14" ma:contentTypeDescription="Create a new document." ma:contentTypeScope="" ma:versionID="005de9be131f4ce2fad735d43c268365">
  <xsd:schema xmlns:xsd="http://www.w3.org/2001/XMLSchema" xmlns:xs="http://www.w3.org/2001/XMLSchema" xmlns:p="http://schemas.microsoft.com/office/2006/metadata/properties" xmlns:ns2="e9642f73-ee9c-4a72-93b7-5caf10ace830" xmlns:ns3="f17dd077-34fe-41b9-b878-ae11c155a3eb" targetNamespace="http://schemas.microsoft.com/office/2006/metadata/properties" ma:root="true" ma:fieldsID="b03aa68a07ebea952760fc0f63d8f758" ns2:_="" ns3:_="">
    <xsd:import namespace="e9642f73-ee9c-4a72-93b7-5caf10ace830"/>
    <xsd:import namespace="f17dd077-34fe-41b9-b878-ae11c155a3e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642f73-ee9c-4a72-93b7-5caf10ace830"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f22f121-26b6-43ce-9600-9d53f47eaa4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17dd077-34fe-41b9-b878-ae11c155a3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7bcaa60-df80-42ec-adb6-e4fe272e98f7}" ma:internalName="TaxCatchAll" ma:showField="CatchAllData" ma:web="f17dd077-34fe-41b9-b878-ae11c155a3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17dd077-34fe-41b9-b878-ae11c155a3eb" xsi:nil="true"/>
    <lcf76f155ced4ddcb4097134ff3c332f xmlns="e9642f73-ee9c-4a72-93b7-5caf10ace830">
      <Terms xmlns="http://schemas.microsoft.com/office/infopath/2007/PartnerControls"/>
    </lcf76f155ced4ddcb4097134ff3c332f>
    <ReferenceId xmlns="e9642f73-ee9c-4a72-93b7-5caf10ace8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BC3A52-B408-4F1E-AF17-5DF190FF2C3C}">
  <ds:schemaRefs>
    <ds:schemaRef ds:uri="e9642f73-ee9c-4a72-93b7-5caf10ace830"/>
    <ds:schemaRef ds:uri="f17dd077-34fe-41b9-b878-ae11c155a3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5EB12376-4441-418F-8420-3B12EBEF21B4}">
  <ds:schemaRefs>
    <ds:schemaRef ds:uri="e9642f73-ee9c-4a72-93b7-5caf10ace830"/>
    <ds:schemaRef ds:uri="f17dd077-34fe-41b9-b878-ae11c155a3eb"/>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1621BDA6-F8A2-4B15-B627-A26E9BA722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Composition</vt:lpstr>
      <vt:lpstr>What is composition?</vt:lpstr>
      <vt:lpstr>Why have I chosen this project?</vt:lpstr>
      <vt:lpstr>Basic Chord Progressions </vt:lpstr>
      <vt:lpstr> what is a basic chord progression?</vt:lpstr>
      <vt:lpstr>Examples of a basic chord progression in the key of c</vt:lpstr>
      <vt:lpstr>how I will utilize this?</vt:lpstr>
      <vt:lpstr>Melodies </vt:lpstr>
      <vt:lpstr>What is a melody?</vt:lpstr>
      <vt:lpstr>Examples of some of these melodies.</vt:lpstr>
      <vt:lpstr> Song Structure </vt:lpstr>
      <vt:lpstr>What is song structure?</vt:lpstr>
      <vt:lpstr>Examples of song structures </vt:lpstr>
      <vt:lpstr>Lyric writing</vt:lpstr>
      <vt:lpstr>What is lyric writing?</vt:lpstr>
      <vt:lpstr>Examples of these lyric writing techniques</vt:lpstr>
      <vt:lpstr>Time signature</vt:lpstr>
      <vt:lpstr>What is a time signature?</vt:lpstr>
      <vt:lpstr>Examples of time signatures</vt:lpstr>
      <vt:lpstr>How this will benefit my composition?</vt:lpstr>
      <vt:lpstr>My composition</vt:lpstr>
      <vt:lpstr>My Final Rendition Of My Composition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Composition</dc:title>
  <dc:creator>Smith, Ryan (RC0059309)</dc:creator>
  <cp:revision>1</cp:revision>
  <dcterms:created xsi:type="dcterms:W3CDTF">2025-05-15T13:52:16Z</dcterms:created>
  <dcterms:modified xsi:type="dcterms:W3CDTF">2025-05-16T23:08:53Z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0x010100E6B3B498AB6CEE48BCF3E2E58990B4A8</vt:lpwstr>
  </property>
  <property fmtid="{D5CDD505-2E9C-101B-9397-08002B2CF9AE}" pid="3" name="Order">
    <vt:r8>5600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