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4"/>
  </p:sldMasterIdLst>
  <p:notesMasterIdLst>
    <p:notesMasterId r:id="rId31"/>
  </p:notesMasterIdLst>
  <p:sldIdLst>
    <p:sldId id="256" r:id="rId5"/>
    <p:sldId id="257" r:id="rId6"/>
    <p:sldId id="258" r:id="rId7"/>
    <p:sldId id="259" r:id="rId8"/>
    <p:sldId id="262" r:id="rId9"/>
    <p:sldId id="263" r:id="rId10"/>
    <p:sldId id="264" r:id="rId11"/>
    <p:sldId id="265" r:id="rId12"/>
    <p:sldId id="266" r:id="rId13"/>
    <p:sldId id="267" r:id="rId14"/>
    <p:sldId id="268" r:id="rId15"/>
    <p:sldId id="269" r:id="rId16"/>
    <p:sldId id="270" r:id="rId17"/>
    <p:sldId id="272" r:id="rId18"/>
    <p:sldId id="271" r:id="rId19"/>
    <p:sldId id="273" r:id="rId20"/>
    <p:sldId id="274" r:id="rId21"/>
    <p:sldId id="275" r:id="rId22"/>
    <p:sldId id="276" r:id="rId23"/>
    <p:sldId id="277" r:id="rId24"/>
    <p:sldId id="278" r:id="rId25"/>
    <p:sldId id="279" r:id="rId26"/>
    <p:sldId id="280" r:id="rId27"/>
    <p:sldId id="281" r:id="rId28"/>
    <p:sldId id="282" r:id="rId29"/>
    <p:sldId id="283" r:id="rId30"/>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7B4431-F25C-4027-8D88-08EDD58D6CF6}" v="28" dt="2024-12-19T14:33:51.047"/>
    <p1510:client id="{DA77357A-99C9-4FFE-977B-EB1D51D05E11}" v="690" dt="2024-12-19T14:48:31.2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mith, Ryan (RC0059309)" userId="S::rc0059309@student.riversidecollege.ac.uk::3ae3fce0-9ae5-4e39-ae84-7ef415a840c9" providerId="AD" clId="Web-{9969F7B4-0C41-EF64-613D-0FAEDCEA0201}"/>
    <pc:docChg chg="addSld modSld">
      <pc:chgData name="Smith, Ryan (RC0059309)" userId="S::rc0059309@student.riversidecollege.ac.uk::3ae3fce0-9ae5-4e39-ae84-7ef415a840c9" providerId="AD" clId="Web-{9969F7B4-0C41-EF64-613D-0FAEDCEA0201}" dt="2024-12-09T10:04:42.490" v="38" actId="20577"/>
      <pc:docMkLst>
        <pc:docMk/>
      </pc:docMkLst>
      <pc:sldChg chg="modSp">
        <pc:chgData name="Smith, Ryan (RC0059309)" userId="S::rc0059309@student.riversidecollege.ac.uk::3ae3fce0-9ae5-4e39-ae84-7ef415a840c9" providerId="AD" clId="Web-{9969F7B4-0C41-EF64-613D-0FAEDCEA0201}" dt="2024-12-09T09:15:45.390" v="29" actId="20577"/>
        <pc:sldMkLst>
          <pc:docMk/>
          <pc:sldMk cId="3523745758" sldId="259"/>
        </pc:sldMkLst>
        <pc:spChg chg="mod">
          <ac:chgData name="Smith, Ryan (RC0059309)" userId="S::rc0059309@student.riversidecollege.ac.uk::3ae3fce0-9ae5-4e39-ae84-7ef415a840c9" providerId="AD" clId="Web-{9969F7B4-0C41-EF64-613D-0FAEDCEA0201}" dt="2024-12-09T09:15:45.390" v="29" actId="20577"/>
          <ac:spMkLst>
            <pc:docMk/>
            <pc:sldMk cId="3523745758" sldId="259"/>
            <ac:spMk id="3" creationId="{C4A1FB4C-4CD3-FCB8-7053-9F81E363AB12}"/>
          </ac:spMkLst>
        </pc:spChg>
      </pc:sldChg>
      <pc:sldChg chg="modSp">
        <pc:chgData name="Smith, Ryan (RC0059309)" userId="S::rc0059309@student.riversidecollege.ac.uk::3ae3fce0-9ae5-4e39-ae84-7ef415a840c9" providerId="AD" clId="Web-{9969F7B4-0C41-EF64-613D-0FAEDCEA0201}" dt="2024-12-09T09:25:00.473" v="33" actId="20577"/>
        <pc:sldMkLst>
          <pc:docMk/>
          <pc:sldMk cId="814571944" sldId="260"/>
        </pc:sldMkLst>
      </pc:sldChg>
      <pc:sldChg chg="modSp new">
        <pc:chgData name="Smith, Ryan (RC0059309)" userId="S::rc0059309@student.riversidecollege.ac.uk::3ae3fce0-9ae5-4e39-ae84-7ef415a840c9" providerId="AD" clId="Web-{9969F7B4-0C41-EF64-613D-0FAEDCEA0201}" dt="2024-12-09T10:04:42.490" v="38" actId="20577"/>
        <pc:sldMkLst>
          <pc:docMk/>
          <pc:sldMk cId="402724063" sldId="262"/>
        </pc:sldMkLst>
        <pc:spChg chg="mod">
          <ac:chgData name="Smith, Ryan (RC0059309)" userId="S::rc0059309@student.riversidecollege.ac.uk::3ae3fce0-9ae5-4e39-ae84-7ef415a840c9" providerId="AD" clId="Web-{9969F7B4-0C41-EF64-613D-0FAEDCEA0201}" dt="2024-12-09T10:04:42.490" v="38" actId="20577"/>
          <ac:spMkLst>
            <pc:docMk/>
            <pc:sldMk cId="402724063" sldId="262"/>
            <ac:spMk id="2" creationId="{578D0660-A01D-A07D-03A2-621B94018D33}"/>
          </ac:spMkLst>
        </pc:spChg>
      </pc:sldChg>
    </pc:docChg>
  </pc:docChgLst>
  <pc:docChgLst>
    <pc:chgData name="Smith, Ryan (RC0059309)" userId="S::rc0059309@student.riversidecollege.ac.uk::3ae3fce0-9ae5-4e39-ae84-7ef415a840c9" providerId="AD" clId="Web-{9CB7F405-D27F-472D-9495-E1054DBE9E24}"/>
    <pc:docChg chg="addSld modSld">
      <pc:chgData name="Smith, Ryan (RC0059309)" userId="S::rc0059309@student.riversidecollege.ac.uk::3ae3fce0-9ae5-4e39-ae84-7ef415a840c9" providerId="AD" clId="Web-{9CB7F405-D27F-472D-9495-E1054DBE9E24}" dt="2024-12-02T10:10:44.759" v="221" actId="20577"/>
      <pc:docMkLst>
        <pc:docMk/>
      </pc:docMkLst>
      <pc:sldChg chg="modTransition">
        <pc:chgData name="Smith, Ryan (RC0059309)" userId="S::rc0059309@student.riversidecollege.ac.uk::3ae3fce0-9ae5-4e39-ae84-7ef415a840c9" providerId="AD" clId="Web-{9CB7F405-D27F-472D-9495-E1054DBE9E24}" dt="2024-12-02T09:53:44.568" v="167"/>
        <pc:sldMkLst>
          <pc:docMk/>
          <pc:sldMk cId="3979026018" sldId="256"/>
        </pc:sldMkLst>
      </pc:sldChg>
      <pc:sldChg chg="modTransition">
        <pc:chgData name="Smith, Ryan (RC0059309)" userId="S::rc0059309@student.riversidecollege.ac.uk::3ae3fce0-9ae5-4e39-ae84-7ef415a840c9" providerId="AD" clId="Web-{9CB7F405-D27F-472D-9495-E1054DBE9E24}" dt="2024-12-02T09:53:50.537" v="168"/>
        <pc:sldMkLst>
          <pc:docMk/>
          <pc:sldMk cId="2678122276" sldId="257"/>
        </pc:sldMkLst>
      </pc:sldChg>
      <pc:sldChg chg="addSp delSp modSp addAnim modAnim">
        <pc:chgData name="Smith, Ryan (RC0059309)" userId="S::rc0059309@student.riversidecollege.ac.uk::3ae3fce0-9ae5-4e39-ae84-7ef415a840c9" providerId="AD" clId="Web-{9CB7F405-D27F-472D-9495-E1054DBE9E24}" dt="2024-12-02T09:55:02.289" v="176"/>
        <pc:sldMkLst>
          <pc:docMk/>
          <pc:sldMk cId="226058216" sldId="258"/>
        </pc:sldMkLst>
        <pc:spChg chg="mod">
          <ac:chgData name="Smith, Ryan (RC0059309)" userId="S::rc0059309@student.riversidecollege.ac.uk::3ae3fce0-9ae5-4e39-ae84-7ef415a840c9" providerId="AD" clId="Web-{9CB7F405-D27F-472D-9495-E1054DBE9E24}" dt="2024-12-02T09:30:54.803" v="6" actId="20577"/>
          <ac:spMkLst>
            <pc:docMk/>
            <pc:sldMk cId="226058216" sldId="258"/>
            <ac:spMk id="2" creationId="{360EC3D4-2ECD-4F8A-818C-07C314A58768}"/>
          </ac:spMkLst>
        </pc:spChg>
        <pc:spChg chg="mod">
          <ac:chgData name="Smith, Ryan (RC0059309)" userId="S::rc0059309@student.riversidecollege.ac.uk::3ae3fce0-9ae5-4e39-ae84-7ef415a840c9" providerId="AD" clId="Web-{9CB7F405-D27F-472D-9495-E1054DBE9E24}" dt="2024-12-02T09:31:59.102" v="19" actId="14100"/>
          <ac:spMkLst>
            <pc:docMk/>
            <pc:sldMk cId="226058216" sldId="258"/>
            <ac:spMk id="3" creationId="{B183480E-7645-D0DA-E468-4A21843FFAB9}"/>
          </ac:spMkLst>
        </pc:spChg>
        <pc:spChg chg="add mod">
          <ac:chgData name="Smith, Ryan (RC0059309)" userId="S::rc0059309@student.riversidecollege.ac.uk::3ae3fce0-9ae5-4e39-ae84-7ef415a840c9" providerId="AD" clId="Web-{9CB7F405-D27F-472D-9495-E1054DBE9E24}" dt="2024-12-02T09:33:21.839" v="30" actId="1076"/>
          <ac:spMkLst>
            <pc:docMk/>
            <pc:sldMk cId="226058216" sldId="258"/>
            <ac:spMk id="4" creationId="{5CDE8B9D-5585-27A1-731F-D7B7B67A58D7}"/>
          </ac:spMkLst>
        </pc:spChg>
        <pc:spChg chg="add mod">
          <ac:chgData name="Smith, Ryan (RC0059309)" userId="S::rc0059309@student.riversidecollege.ac.uk::3ae3fce0-9ae5-4e39-ae84-7ef415a840c9" providerId="AD" clId="Web-{9CB7F405-D27F-472D-9495-E1054DBE9E24}" dt="2024-12-02T09:34:54.952" v="37" actId="1076"/>
          <ac:spMkLst>
            <pc:docMk/>
            <pc:sldMk cId="226058216" sldId="258"/>
            <ac:spMk id="5" creationId="{076ABA1B-2D13-979C-9749-10EC82FE07D8}"/>
          </ac:spMkLst>
        </pc:spChg>
        <pc:spChg chg="add mod">
          <ac:chgData name="Smith, Ryan (RC0059309)" userId="S::rc0059309@student.riversidecollege.ac.uk::3ae3fce0-9ae5-4e39-ae84-7ef415a840c9" providerId="AD" clId="Web-{9CB7F405-D27F-472D-9495-E1054DBE9E24}" dt="2024-12-02T09:35:57.579" v="58" actId="1076"/>
          <ac:spMkLst>
            <pc:docMk/>
            <pc:sldMk cId="226058216" sldId="258"/>
            <ac:spMk id="6" creationId="{456C202A-4537-B09C-F608-2E4C7728B18D}"/>
          </ac:spMkLst>
        </pc:spChg>
      </pc:sldChg>
      <pc:sldChg chg="modSp new">
        <pc:chgData name="Smith, Ryan (RC0059309)" userId="S::rc0059309@student.riversidecollege.ac.uk::3ae3fce0-9ae5-4e39-ae84-7ef415a840c9" providerId="AD" clId="Web-{9CB7F405-D27F-472D-9495-E1054DBE9E24}" dt="2024-12-02T09:53:03.645" v="163" actId="20577"/>
        <pc:sldMkLst>
          <pc:docMk/>
          <pc:sldMk cId="3523745758" sldId="259"/>
        </pc:sldMkLst>
        <pc:spChg chg="mod">
          <ac:chgData name="Smith, Ryan (RC0059309)" userId="S::rc0059309@student.riversidecollege.ac.uk::3ae3fce0-9ae5-4e39-ae84-7ef415a840c9" providerId="AD" clId="Web-{9CB7F405-D27F-472D-9495-E1054DBE9E24}" dt="2024-12-02T09:48:08.432" v="129" actId="20577"/>
          <ac:spMkLst>
            <pc:docMk/>
            <pc:sldMk cId="3523745758" sldId="259"/>
            <ac:spMk id="2" creationId="{BAB6D36E-8A8E-F497-2E20-F9A13A7D0F55}"/>
          </ac:spMkLst>
        </pc:spChg>
        <pc:spChg chg="mod">
          <ac:chgData name="Smith, Ryan (RC0059309)" userId="S::rc0059309@student.riversidecollege.ac.uk::3ae3fce0-9ae5-4e39-ae84-7ef415a840c9" providerId="AD" clId="Web-{9CB7F405-D27F-472D-9495-E1054DBE9E24}" dt="2024-12-02T09:53:03.645" v="163" actId="20577"/>
          <ac:spMkLst>
            <pc:docMk/>
            <pc:sldMk cId="3523745758" sldId="259"/>
            <ac:spMk id="3" creationId="{C4A1FB4C-4CD3-FCB8-7053-9F81E363AB12}"/>
          </ac:spMkLst>
        </pc:spChg>
      </pc:sldChg>
      <pc:sldChg chg="modSp new">
        <pc:chgData name="Smith, Ryan (RC0059309)" userId="S::rc0059309@student.riversidecollege.ac.uk::3ae3fce0-9ae5-4e39-ae84-7ef415a840c9" providerId="AD" clId="Web-{9CB7F405-D27F-472D-9495-E1054DBE9E24}" dt="2024-12-02T10:08:59.912" v="194" actId="20577"/>
        <pc:sldMkLst>
          <pc:docMk/>
          <pc:sldMk cId="814571944" sldId="260"/>
        </pc:sldMkLst>
      </pc:sldChg>
      <pc:sldChg chg="modSp new">
        <pc:chgData name="Smith, Ryan (RC0059309)" userId="S::rc0059309@student.riversidecollege.ac.uk::3ae3fce0-9ae5-4e39-ae84-7ef415a840c9" providerId="AD" clId="Web-{9CB7F405-D27F-472D-9495-E1054DBE9E24}" dt="2024-12-02T10:10:44.759" v="221" actId="20577"/>
        <pc:sldMkLst>
          <pc:docMk/>
          <pc:sldMk cId="4093186874" sldId="261"/>
        </pc:sldMkLst>
      </pc:sldChg>
    </pc:docChg>
  </pc:docChgLst>
  <pc:docChgLst>
    <pc:chgData name="Smith, Ryan (RC0059309)" userId="S::rc0059309@student.riversidecollege.ac.uk::3ae3fce0-9ae5-4e39-ae84-7ef415a840c9" providerId="AD" clId="Web-{2F7B4431-F25C-4027-8D88-08EDD58D6CF6}"/>
    <pc:docChg chg="modSld">
      <pc:chgData name="Smith, Ryan (RC0059309)" userId="S::rc0059309@student.riversidecollege.ac.uk::3ae3fce0-9ae5-4e39-ae84-7ef415a840c9" providerId="AD" clId="Web-{2F7B4431-F25C-4027-8D88-08EDD58D6CF6}" dt="2024-12-19T14:33:51.047" v="27" actId="14100"/>
      <pc:docMkLst>
        <pc:docMk/>
      </pc:docMkLst>
      <pc:sldChg chg="modSp">
        <pc:chgData name="Smith, Ryan (RC0059309)" userId="S::rc0059309@student.riversidecollege.ac.uk::3ae3fce0-9ae5-4e39-ae84-7ef415a840c9" providerId="AD" clId="Web-{2F7B4431-F25C-4027-8D88-08EDD58D6CF6}" dt="2024-12-19T14:33:51.047" v="27" actId="14100"/>
        <pc:sldMkLst>
          <pc:docMk/>
          <pc:sldMk cId="2678122276" sldId="257"/>
        </pc:sldMkLst>
        <pc:picChg chg="mod">
          <ac:chgData name="Smith, Ryan (RC0059309)" userId="S::rc0059309@student.riversidecollege.ac.uk::3ae3fce0-9ae5-4e39-ae84-7ef415a840c9" providerId="AD" clId="Web-{2F7B4431-F25C-4027-8D88-08EDD58D6CF6}" dt="2024-12-19T14:32:56.810" v="16" actId="1076"/>
          <ac:picMkLst>
            <pc:docMk/>
            <pc:sldMk cId="2678122276" sldId="257"/>
            <ac:picMk id="4" creationId="{C910BB1C-083D-D27D-1FF0-4BA8FF586026}"/>
          </ac:picMkLst>
        </pc:picChg>
        <pc:picChg chg="mod">
          <ac:chgData name="Smith, Ryan (RC0059309)" userId="S::rc0059309@student.riversidecollege.ac.uk::3ae3fce0-9ae5-4e39-ae84-7ef415a840c9" providerId="AD" clId="Web-{2F7B4431-F25C-4027-8D88-08EDD58D6CF6}" dt="2024-12-19T14:33:51.047" v="27" actId="14100"/>
          <ac:picMkLst>
            <pc:docMk/>
            <pc:sldMk cId="2678122276" sldId="257"/>
            <ac:picMk id="5" creationId="{CE3A9C98-78D3-FFC1-3B5C-DBD13C8DFA96}"/>
          </ac:picMkLst>
        </pc:picChg>
        <pc:picChg chg="mod">
          <ac:chgData name="Smith, Ryan (RC0059309)" userId="S::rc0059309@student.riversidecollege.ac.uk::3ae3fce0-9ae5-4e39-ae84-7ef415a840c9" providerId="AD" clId="Web-{2F7B4431-F25C-4027-8D88-08EDD58D6CF6}" dt="2024-12-19T14:33:42.046" v="24" actId="1076"/>
          <ac:picMkLst>
            <pc:docMk/>
            <pc:sldMk cId="2678122276" sldId="257"/>
            <ac:picMk id="6" creationId="{2B29251A-AEFA-5194-1035-17A332E33184}"/>
          </ac:picMkLst>
        </pc:picChg>
        <pc:picChg chg="mod">
          <ac:chgData name="Smith, Ryan (RC0059309)" userId="S::rc0059309@student.riversidecollege.ac.uk::3ae3fce0-9ae5-4e39-ae84-7ef415a840c9" providerId="AD" clId="Web-{2F7B4431-F25C-4027-8D88-08EDD58D6CF6}" dt="2024-12-19T14:33:24.936" v="20" actId="1076"/>
          <ac:picMkLst>
            <pc:docMk/>
            <pc:sldMk cId="2678122276" sldId="257"/>
            <ac:picMk id="7" creationId="{93D26316-B740-437D-08EC-90F440540F9C}"/>
          </ac:picMkLst>
        </pc:picChg>
      </pc:sldChg>
    </pc:docChg>
  </pc:docChgLst>
  <pc:docChgLst>
    <pc:chgData name="Smith, Ryan (RC0059309)" userId="3ae3fce0-9ae5-4e39-ae84-7ef415a840c9" providerId="ADAL" clId="{DA77357A-99C9-4FFE-977B-EB1D51D05E11}"/>
    <pc:docChg chg="undo custSel delSld modSld">
      <pc:chgData name="Smith, Ryan (RC0059309)" userId="3ae3fce0-9ae5-4e39-ae84-7ef415a840c9" providerId="ADAL" clId="{DA77357A-99C9-4FFE-977B-EB1D51D05E11}" dt="2024-12-19T14:48:31.243" v="690" actId="20577"/>
      <pc:docMkLst>
        <pc:docMk/>
      </pc:docMkLst>
      <pc:sldChg chg="addSp delSp modSp mod delAnim modAnim">
        <pc:chgData name="Smith, Ryan (RC0059309)" userId="3ae3fce0-9ae5-4e39-ae84-7ef415a840c9" providerId="ADAL" clId="{DA77357A-99C9-4FFE-977B-EB1D51D05E11}" dt="2024-12-19T14:40:50.983" v="21" actId="21"/>
        <pc:sldMkLst>
          <pc:docMk/>
          <pc:sldMk cId="3979026018" sldId="256"/>
        </pc:sldMkLst>
        <pc:graphicFrameChg chg="add del mod modGraphic">
          <ac:chgData name="Smith, Ryan (RC0059309)" userId="3ae3fce0-9ae5-4e39-ae84-7ef415a840c9" providerId="ADAL" clId="{DA77357A-99C9-4FFE-977B-EB1D51D05E11}" dt="2024-12-19T14:40:50.983" v="21" actId="21"/>
          <ac:graphicFrameMkLst>
            <pc:docMk/>
            <pc:sldMk cId="3979026018" sldId="256"/>
            <ac:graphicFrameMk id="4" creationId="{BFAB9B70-2F4C-A686-833F-D9997F8B572E}"/>
          </ac:graphicFrameMkLst>
        </pc:graphicFrameChg>
        <pc:picChg chg="mod">
          <ac:chgData name="Smith, Ryan (RC0059309)" userId="3ae3fce0-9ae5-4e39-ae84-7ef415a840c9" providerId="ADAL" clId="{DA77357A-99C9-4FFE-977B-EB1D51D05E11}" dt="2024-12-19T14:39:54.149" v="1" actId="1076"/>
          <ac:picMkLst>
            <pc:docMk/>
            <pc:sldMk cId="3979026018" sldId="256"/>
            <ac:picMk id="130" creationId="{FB73FB3D-4588-8DD4-A86B-8CFD5436B744}"/>
          </ac:picMkLst>
        </pc:picChg>
      </pc:sldChg>
      <pc:sldChg chg="modSp mod">
        <pc:chgData name="Smith, Ryan (RC0059309)" userId="3ae3fce0-9ae5-4e39-ae84-7ef415a840c9" providerId="ADAL" clId="{DA77357A-99C9-4FFE-977B-EB1D51D05E11}" dt="2024-12-19T14:48:31.243" v="690" actId="20577"/>
        <pc:sldMkLst>
          <pc:docMk/>
          <pc:sldMk cId="3523745758" sldId="259"/>
        </pc:sldMkLst>
        <pc:spChg chg="mod">
          <ac:chgData name="Smith, Ryan (RC0059309)" userId="3ae3fce0-9ae5-4e39-ae84-7ef415a840c9" providerId="ADAL" clId="{DA77357A-99C9-4FFE-977B-EB1D51D05E11}" dt="2024-12-19T14:44:40.761" v="30" actId="20577"/>
          <ac:spMkLst>
            <pc:docMk/>
            <pc:sldMk cId="3523745758" sldId="259"/>
            <ac:spMk id="2" creationId="{BAB6D36E-8A8E-F497-2E20-F9A13A7D0F55}"/>
          </ac:spMkLst>
        </pc:spChg>
        <pc:spChg chg="mod">
          <ac:chgData name="Smith, Ryan (RC0059309)" userId="3ae3fce0-9ae5-4e39-ae84-7ef415a840c9" providerId="ADAL" clId="{DA77357A-99C9-4FFE-977B-EB1D51D05E11}" dt="2024-12-19T14:48:31.243" v="690" actId="20577"/>
          <ac:spMkLst>
            <pc:docMk/>
            <pc:sldMk cId="3523745758" sldId="259"/>
            <ac:spMk id="3" creationId="{C4A1FB4C-4CD3-FCB8-7053-9F81E363AB12}"/>
          </ac:spMkLst>
        </pc:spChg>
      </pc:sldChg>
      <pc:sldChg chg="del">
        <pc:chgData name="Smith, Ryan (RC0059309)" userId="3ae3fce0-9ae5-4e39-ae84-7ef415a840c9" providerId="ADAL" clId="{DA77357A-99C9-4FFE-977B-EB1D51D05E11}" dt="2024-12-19T14:44:30.424" v="22" actId="2696"/>
        <pc:sldMkLst>
          <pc:docMk/>
          <pc:sldMk cId="814571944" sldId="260"/>
        </pc:sldMkLst>
      </pc:sldChg>
      <pc:sldChg chg="del">
        <pc:chgData name="Smith, Ryan (RC0059309)" userId="3ae3fce0-9ae5-4e39-ae84-7ef415a840c9" providerId="ADAL" clId="{DA77357A-99C9-4FFE-977B-EB1D51D05E11}" dt="2024-12-19T14:44:32.236" v="23" actId="2696"/>
        <pc:sldMkLst>
          <pc:docMk/>
          <pc:sldMk cId="4093186874" sldId="261"/>
        </pc:sldMkLst>
      </pc:sldChg>
    </pc:docChg>
  </pc:docChgLst>
  <pc:docChgLst>
    <pc:chgData name="Smith, Ryan (RC0059309)" userId="S::rc0059309@student.riversidecollege.ac.uk::3ae3fce0-9ae5-4e39-ae84-7ef415a840c9" providerId="AD" clId="Web-{0405A0D2-1C5F-4DFA-9B65-996F90995DDB}"/>
    <pc:docChg chg="addSld modSld addMainMaster delMainMaster">
      <pc:chgData name="Smith, Ryan (RC0059309)" userId="S::rc0059309@student.riversidecollege.ac.uk::3ae3fce0-9ae5-4e39-ae84-7ef415a840c9" providerId="AD" clId="Web-{0405A0D2-1C5F-4DFA-9B65-996F90995DDB}" dt="2024-12-02T09:29:27.525" v="121"/>
      <pc:docMkLst>
        <pc:docMk/>
      </pc:docMkLst>
      <pc:sldChg chg="addSp delSp modSp new mod setBg modClrScheme chgLayout">
        <pc:chgData name="Smith, Ryan (RC0059309)" userId="S::rc0059309@student.riversidecollege.ac.uk::3ae3fce0-9ae5-4e39-ae84-7ef415a840c9" providerId="AD" clId="Web-{0405A0D2-1C5F-4DFA-9B65-996F90995DDB}" dt="2024-12-02T09:17:51.540" v="43"/>
        <pc:sldMkLst>
          <pc:docMk/>
          <pc:sldMk cId="3979026018" sldId="256"/>
        </pc:sldMkLst>
        <pc:spChg chg="mod">
          <ac:chgData name="Smith, Ryan (RC0059309)" userId="S::rc0059309@student.riversidecollege.ac.uk::3ae3fce0-9ae5-4e39-ae84-7ef415a840c9" providerId="AD" clId="Web-{0405A0D2-1C5F-4DFA-9B65-996F90995DDB}" dt="2024-12-02T09:17:51.540" v="43"/>
          <ac:spMkLst>
            <pc:docMk/>
            <pc:sldMk cId="3979026018" sldId="256"/>
            <ac:spMk id="2" creationId="{C594788A-DEC0-68BC-5BF8-982C099C1B7F}"/>
          </ac:spMkLst>
        </pc:spChg>
        <pc:spChg chg="mod">
          <ac:chgData name="Smith, Ryan (RC0059309)" userId="S::rc0059309@student.riversidecollege.ac.uk::3ae3fce0-9ae5-4e39-ae84-7ef415a840c9" providerId="AD" clId="Web-{0405A0D2-1C5F-4DFA-9B65-996F90995DDB}" dt="2024-12-02T09:17:51.540" v="43"/>
          <ac:spMkLst>
            <pc:docMk/>
            <pc:sldMk cId="3979026018" sldId="256"/>
            <ac:spMk id="3" creationId="{598F9F23-1F96-53C3-FFF0-8A11A7EC2F2D}"/>
          </ac:spMkLst>
        </pc:spChg>
        <pc:spChg chg="add">
          <ac:chgData name="Smith, Ryan (RC0059309)" userId="S::rc0059309@student.riversidecollege.ac.uk::3ae3fce0-9ae5-4e39-ae84-7ef415a840c9" providerId="AD" clId="Web-{0405A0D2-1C5F-4DFA-9B65-996F90995DDB}" dt="2024-12-02T09:17:51.540" v="43"/>
          <ac:spMkLst>
            <pc:docMk/>
            <pc:sldMk cId="3979026018" sldId="256"/>
            <ac:spMk id="127" creationId="{6D901597-12EB-45F9-BB71-F4A2E9CD2964}"/>
          </ac:spMkLst>
        </pc:spChg>
        <pc:spChg chg="add">
          <ac:chgData name="Smith, Ryan (RC0059309)" userId="S::rc0059309@student.riversidecollege.ac.uk::3ae3fce0-9ae5-4e39-ae84-7ef415a840c9" providerId="AD" clId="Web-{0405A0D2-1C5F-4DFA-9B65-996F90995DDB}" dt="2024-12-02T09:17:51.540" v="43"/>
          <ac:spMkLst>
            <pc:docMk/>
            <pc:sldMk cId="3979026018" sldId="256"/>
            <ac:spMk id="128" creationId="{B8A06957-B519-4112-A297-4689EAE57F01}"/>
          </ac:spMkLst>
        </pc:spChg>
        <pc:spChg chg="add">
          <ac:chgData name="Smith, Ryan (RC0059309)" userId="S::rc0059309@student.riversidecollege.ac.uk::3ae3fce0-9ae5-4e39-ae84-7ef415a840c9" providerId="AD" clId="Web-{0405A0D2-1C5F-4DFA-9B65-996F90995DDB}" dt="2024-12-02T09:17:51.540" v="43"/>
          <ac:spMkLst>
            <pc:docMk/>
            <pc:sldMk cId="3979026018" sldId="256"/>
            <ac:spMk id="129" creationId="{4887703D-59A7-4805-B57F-99173594EECB}"/>
          </ac:spMkLst>
        </pc:spChg>
        <pc:spChg chg="add">
          <ac:chgData name="Smith, Ryan (RC0059309)" userId="S::rc0059309@student.riversidecollege.ac.uk::3ae3fce0-9ae5-4e39-ae84-7ef415a840c9" providerId="AD" clId="Web-{0405A0D2-1C5F-4DFA-9B65-996F90995DDB}" dt="2024-12-02T09:17:51.540" v="43"/>
          <ac:spMkLst>
            <pc:docMk/>
            <pc:sldMk cId="3979026018" sldId="256"/>
            <ac:spMk id="131" creationId="{E857A3BA-A9AD-43E0-A911-3E9658723FEB}"/>
          </ac:spMkLst>
        </pc:spChg>
      </pc:sldChg>
      <pc:sldChg chg="addSp delSp modSp new mod setBg">
        <pc:chgData name="Smith, Ryan (RC0059309)" userId="S::rc0059309@student.riversidecollege.ac.uk::3ae3fce0-9ae5-4e39-ae84-7ef415a840c9" providerId="AD" clId="Web-{0405A0D2-1C5F-4DFA-9B65-996F90995DDB}" dt="2024-12-02T09:29:13.962" v="120"/>
        <pc:sldMkLst>
          <pc:docMk/>
          <pc:sldMk cId="2678122276" sldId="257"/>
        </pc:sldMkLst>
        <pc:spChg chg="mod ord">
          <ac:chgData name="Smith, Ryan (RC0059309)" userId="S::rc0059309@student.riversidecollege.ac.uk::3ae3fce0-9ae5-4e39-ae84-7ef415a840c9" providerId="AD" clId="Web-{0405A0D2-1C5F-4DFA-9B65-996F90995DDB}" dt="2024-12-02T09:29:05.180" v="117"/>
          <ac:spMkLst>
            <pc:docMk/>
            <pc:sldMk cId="2678122276" sldId="257"/>
            <ac:spMk id="2" creationId="{1F87A5D2-5DC7-DDD3-0438-55D76B94EF66}"/>
          </ac:spMkLst>
        </pc:spChg>
        <pc:spChg chg="add">
          <ac:chgData name="Smith, Ryan (RC0059309)" userId="S::rc0059309@student.riversidecollege.ac.uk::3ae3fce0-9ae5-4e39-ae84-7ef415a840c9" providerId="AD" clId="Web-{0405A0D2-1C5F-4DFA-9B65-996F90995DDB}" dt="2024-12-02T09:29:13.962" v="120"/>
          <ac:spMkLst>
            <pc:docMk/>
            <pc:sldMk cId="2678122276" sldId="257"/>
            <ac:spMk id="167" creationId="{04BE269A-9B35-4C0D-9F80-592DE7B89901}"/>
          </ac:spMkLst>
        </pc:spChg>
        <pc:spChg chg="add">
          <ac:chgData name="Smith, Ryan (RC0059309)" userId="S::rc0059309@student.riversidecollege.ac.uk::3ae3fce0-9ae5-4e39-ae84-7ef415a840c9" providerId="AD" clId="Web-{0405A0D2-1C5F-4DFA-9B65-996F90995DDB}" dt="2024-12-02T09:29:13.962" v="120"/>
          <ac:spMkLst>
            <pc:docMk/>
            <pc:sldMk cId="2678122276" sldId="257"/>
            <ac:spMk id="168" creationId="{A52C8290-902D-42B9-B4B4-6717341A312A}"/>
          </ac:spMkLst>
        </pc:spChg>
        <pc:spChg chg="add">
          <ac:chgData name="Smith, Ryan (RC0059309)" userId="S::rc0059309@student.riversidecollege.ac.uk::3ae3fce0-9ae5-4e39-ae84-7ef415a840c9" providerId="AD" clId="Web-{0405A0D2-1C5F-4DFA-9B65-996F90995DDB}" dt="2024-12-02T09:29:13.962" v="120"/>
          <ac:spMkLst>
            <pc:docMk/>
            <pc:sldMk cId="2678122276" sldId="257"/>
            <ac:spMk id="170" creationId="{78ACCAB6-5EBF-415F-AB62-1F99CE359F8C}"/>
          </ac:spMkLst>
        </pc:spChg>
        <pc:spChg chg="add">
          <ac:chgData name="Smith, Ryan (RC0059309)" userId="S::rc0059309@student.riversidecollege.ac.uk::3ae3fce0-9ae5-4e39-ae84-7ef415a840c9" providerId="AD" clId="Web-{0405A0D2-1C5F-4DFA-9B65-996F90995DDB}" dt="2024-12-02T09:29:13.962" v="120"/>
          <ac:spMkLst>
            <pc:docMk/>
            <pc:sldMk cId="2678122276" sldId="257"/>
            <ac:spMk id="171" creationId="{5E902889-7EC6-4528-9CB5-07AFD886B1AC}"/>
          </ac:spMkLst>
        </pc:spChg>
        <pc:spChg chg="add">
          <ac:chgData name="Smith, Ryan (RC0059309)" userId="S::rc0059309@student.riversidecollege.ac.uk::3ae3fce0-9ae5-4e39-ae84-7ef415a840c9" providerId="AD" clId="Web-{0405A0D2-1C5F-4DFA-9B65-996F90995DDB}" dt="2024-12-02T09:29:13.962" v="120"/>
          <ac:spMkLst>
            <pc:docMk/>
            <pc:sldMk cId="2678122276" sldId="257"/>
            <ac:spMk id="172" creationId="{232F03E8-E237-4050-9AD2-49E6BE5FDE9F}"/>
          </ac:spMkLst>
        </pc:spChg>
        <pc:spChg chg="add">
          <ac:chgData name="Smith, Ryan (RC0059309)" userId="S::rc0059309@student.riversidecollege.ac.uk::3ae3fce0-9ae5-4e39-ae84-7ef415a840c9" providerId="AD" clId="Web-{0405A0D2-1C5F-4DFA-9B65-996F90995DDB}" dt="2024-12-02T09:29:13.962" v="120"/>
          <ac:spMkLst>
            <pc:docMk/>
            <pc:sldMk cId="2678122276" sldId="257"/>
            <ac:spMk id="176" creationId="{707CFB6E-5028-4671-81DF-72715A7C67ED}"/>
          </ac:spMkLst>
        </pc:spChg>
        <pc:spChg chg="add">
          <ac:chgData name="Smith, Ryan (RC0059309)" userId="S::rc0059309@student.riversidecollege.ac.uk::3ae3fce0-9ae5-4e39-ae84-7ef415a840c9" providerId="AD" clId="Web-{0405A0D2-1C5F-4DFA-9B65-996F90995DDB}" dt="2024-12-02T09:29:13.962" v="120"/>
          <ac:spMkLst>
            <pc:docMk/>
            <pc:sldMk cId="2678122276" sldId="257"/>
            <ac:spMk id="177" creationId="{B1BF8637-CAA9-4C0E-B455-7CB179CCD342}"/>
          </ac:spMkLst>
        </pc:spChg>
        <pc:picChg chg="add mod">
          <ac:chgData name="Smith, Ryan (RC0059309)" userId="S::rc0059309@student.riversidecollege.ac.uk::3ae3fce0-9ae5-4e39-ae84-7ef415a840c9" providerId="AD" clId="Web-{0405A0D2-1C5F-4DFA-9B65-996F90995DDB}" dt="2024-12-02T09:26:02.426" v="102" actId="1076"/>
          <ac:picMkLst>
            <pc:docMk/>
            <pc:sldMk cId="2678122276" sldId="257"/>
            <ac:picMk id="4" creationId="{C910BB1C-083D-D27D-1FF0-4BA8FF586026}"/>
          </ac:picMkLst>
        </pc:picChg>
        <pc:picChg chg="add mod">
          <ac:chgData name="Smith, Ryan (RC0059309)" userId="S::rc0059309@student.riversidecollege.ac.uk::3ae3fce0-9ae5-4e39-ae84-7ef415a840c9" providerId="AD" clId="Web-{0405A0D2-1C5F-4DFA-9B65-996F90995DDB}" dt="2024-12-02T09:27:18.022" v="108" actId="1076"/>
          <ac:picMkLst>
            <pc:docMk/>
            <pc:sldMk cId="2678122276" sldId="257"/>
            <ac:picMk id="5" creationId="{CE3A9C98-78D3-FFC1-3B5C-DBD13C8DFA96}"/>
          </ac:picMkLst>
        </pc:picChg>
        <pc:picChg chg="add mod">
          <ac:chgData name="Smith, Ryan (RC0059309)" userId="S::rc0059309@student.riversidecollege.ac.uk::3ae3fce0-9ae5-4e39-ae84-7ef415a840c9" providerId="AD" clId="Web-{0405A0D2-1C5F-4DFA-9B65-996F90995DDB}" dt="2024-12-02T09:28:17.039" v="112" actId="14100"/>
          <ac:picMkLst>
            <pc:docMk/>
            <pc:sldMk cId="2678122276" sldId="257"/>
            <ac:picMk id="6" creationId="{2B29251A-AEFA-5194-1035-17A332E33184}"/>
          </ac:picMkLst>
        </pc:picChg>
        <pc:picChg chg="add mod">
          <ac:chgData name="Smith, Ryan (RC0059309)" userId="S::rc0059309@student.riversidecollege.ac.uk::3ae3fce0-9ae5-4e39-ae84-7ef415a840c9" providerId="AD" clId="Web-{0405A0D2-1C5F-4DFA-9B65-996F90995DDB}" dt="2024-12-02T09:28:57.993" v="115"/>
          <ac:picMkLst>
            <pc:docMk/>
            <pc:sldMk cId="2678122276" sldId="257"/>
            <ac:picMk id="7" creationId="{93D26316-B740-437D-08EC-90F440540F9C}"/>
          </ac:picMkLst>
        </pc:picChg>
      </pc:sldChg>
      <pc:sldChg chg="new">
        <pc:chgData name="Smith, Ryan (RC0059309)" userId="S::rc0059309@student.riversidecollege.ac.uk::3ae3fce0-9ae5-4e39-ae84-7ef415a840c9" providerId="AD" clId="Web-{0405A0D2-1C5F-4DFA-9B65-996F90995DDB}" dt="2024-12-02T09:29:27.525" v="121"/>
        <pc:sldMkLst>
          <pc:docMk/>
          <pc:sldMk cId="226058216" sldId="258"/>
        </pc:sldMkLst>
      </pc:sldChg>
      <pc:sldMasterChg chg="del delSldLayout">
        <pc:chgData name="Smith, Ryan (RC0059309)" userId="S::rc0059309@student.riversidecollege.ac.uk::3ae3fce0-9ae5-4e39-ae84-7ef415a840c9" providerId="AD" clId="Web-{0405A0D2-1C5F-4DFA-9B65-996F90995DDB}" dt="2024-12-02T09:11:33.094" v="1"/>
        <pc:sldMasterMkLst>
          <pc:docMk/>
          <pc:sldMasterMk cId="2460954070" sldId="2147483660"/>
        </pc:sldMasterMkLst>
        <pc:sldLayoutChg chg="del">
          <pc:chgData name="Smith, Ryan (RC0059309)" userId="S::rc0059309@student.riversidecollege.ac.uk::3ae3fce0-9ae5-4e39-ae84-7ef415a840c9" providerId="AD" clId="Web-{0405A0D2-1C5F-4DFA-9B65-996F90995DDB}" dt="2024-12-02T09:11:33.094" v="1"/>
          <pc:sldLayoutMkLst>
            <pc:docMk/>
            <pc:sldMasterMk cId="2460954070" sldId="2147483660"/>
            <pc:sldLayoutMk cId="2385387890" sldId="2147483661"/>
          </pc:sldLayoutMkLst>
        </pc:sldLayoutChg>
        <pc:sldLayoutChg chg="del">
          <pc:chgData name="Smith, Ryan (RC0059309)" userId="S::rc0059309@student.riversidecollege.ac.uk::3ae3fce0-9ae5-4e39-ae84-7ef415a840c9" providerId="AD" clId="Web-{0405A0D2-1C5F-4DFA-9B65-996F90995DDB}" dt="2024-12-02T09:11:33.094" v="1"/>
          <pc:sldLayoutMkLst>
            <pc:docMk/>
            <pc:sldMasterMk cId="2460954070" sldId="2147483660"/>
            <pc:sldLayoutMk cId="949138452" sldId="2147483662"/>
          </pc:sldLayoutMkLst>
        </pc:sldLayoutChg>
        <pc:sldLayoutChg chg="del">
          <pc:chgData name="Smith, Ryan (RC0059309)" userId="S::rc0059309@student.riversidecollege.ac.uk::3ae3fce0-9ae5-4e39-ae84-7ef415a840c9" providerId="AD" clId="Web-{0405A0D2-1C5F-4DFA-9B65-996F90995DDB}" dt="2024-12-02T09:11:33.094" v="1"/>
          <pc:sldLayoutMkLst>
            <pc:docMk/>
            <pc:sldMasterMk cId="2460954070" sldId="2147483660"/>
            <pc:sldLayoutMk cId="2591524520" sldId="2147483663"/>
          </pc:sldLayoutMkLst>
        </pc:sldLayoutChg>
        <pc:sldLayoutChg chg="del">
          <pc:chgData name="Smith, Ryan (RC0059309)" userId="S::rc0059309@student.riversidecollege.ac.uk::3ae3fce0-9ae5-4e39-ae84-7ef415a840c9" providerId="AD" clId="Web-{0405A0D2-1C5F-4DFA-9B65-996F90995DDB}" dt="2024-12-02T09:11:33.094" v="1"/>
          <pc:sldLayoutMkLst>
            <pc:docMk/>
            <pc:sldMasterMk cId="2460954070" sldId="2147483660"/>
            <pc:sldLayoutMk cId="1203092039" sldId="2147483664"/>
          </pc:sldLayoutMkLst>
        </pc:sldLayoutChg>
        <pc:sldLayoutChg chg="del">
          <pc:chgData name="Smith, Ryan (RC0059309)" userId="S::rc0059309@student.riversidecollege.ac.uk::3ae3fce0-9ae5-4e39-ae84-7ef415a840c9" providerId="AD" clId="Web-{0405A0D2-1C5F-4DFA-9B65-996F90995DDB}" dt="2024-12-02T09:11:33.094" v="1"/>
          <pc:sldLayoutMkLst>
            <pc:docMk/>
            <pc:sldMasterMk cId="2460954070" sldId="2147483660"/>
            <pc:sldLayoutMk cId="3733172339" sldId="2147483665"/>
          </pc:sldLayoutMkLst>
        </pc:sldLayoutChg>
        <pc:sldLayoutChg chg="del">
          <pc:chgData name="Smith, Ryan (RC0059309)" userId="S::rc0059309@student.riversidecollege.ac.uk::3ae3fce0-9ae5-4e39-ae84-7ef415a840c9" providerId="AD" clId="Web-{0405A0D2-1C5F-4DFA-9B65-996F90995DDB}" dt="2024-12-02T09:11:33.094" v="1"/>
          <pc:sldLayoutMkLst>
            <pc:docMk/>
            <pc:sldMasterMk cId="2460954070" sldId="2147483660"/>
            <pc:sldLayoutMk cId="3210312558" sldId="2147483666"/>
          </pc:sldLayoutMkLst>
        </pc:sldLayoutChg>
        <pc:sldLayoutChg chg="del">
          <pc:chgData name="Smith, Ryan (RC0059309)" userId="S::rc0059309@student.riversidecollege.ac.uk::3ae3fce0-9ae5-4e39-ae84-7ef415a840c9" providerId="AD" clId="Web-{0405A0D2-1C5F-4DFA-9B65-996F90995DDB}" dt="2024-12-02T09:11:33.094" v="1"/>
          <pc:sldLayoutMkLst>
            <pc:docMk/>
            <pc:sldMasterMk cId="2460954070" sldId="2147483660"/>
            <pc:sldLayoutMk cId="3146388984" sldId="2147483667"/>
          </pc:sldLayoutMkLst>
        </pc:sldLayoutChg>
        <pc:sldLayoutChg chg="del">
          <pc:chgData name="Smith, Ryan (RC0059309)" userId="S::rc0059309@student.riversidecollege.ac.uk::3ae3fce0-9ae5-4e39-ae84-7ef415a840c9" providerId="AD" clId="Web-{0405A0D2-1C5F-4DFA-9B65-996F90995DDB}" dt="2024-12-02T09:11:33.094" v="1"/>
          <pc:sldLayoutMkLst>
            <pc:docMk/>
            <pc:sldMasterMk cId="2460954070" sldId="2147483660"/>
            <pc:sldLayoutMk cId="3171841454" sldId="2147483668"/>
          </pc:sldLayoutMkLst>
        </pc:sldLayoutChg>
        <pc:sldLayoutChg chg="del">
          <pc:chgData name="Smith, Ryan (RC0059309)" userId="S::rc0059309@student.riversidecollege.ac.uk::3ae3fce0-9ae5-4e39-ae84-7ef415a840c9" providerId="AD" clId="Web-{0405A0D2-1C5F-4DFA-9B65-996F90995DDB}" dt="2024-12-02T09:11:33.094" v="1"/>
          <pc:sldLayoutMkLst>
            <pc:docMk/>
            <pc:sldMasterMk cId="2460954070" sldId="2147483660"/>
            <pc:sldLayoutMk cId="1718958274" sldId="2147483669"/>
          </pc:sldLayoutMkLst>
        </pc:sldLayoutChg>
        <pc:sldLayoutChg chg="del">
          <pc:chgData name="Smith, Ryan (RC0059309)" userId="S::rc0059309@student.riversidecollege.ac.uk::3ae3fce0-9ae5-4e39-ae84-7ef415a840c9" providerId="AD" clId="Web-{0405A0D2-1C5F-4DFA-9B65-996F90995DDB}" dt="2024-12-02T09:11:33.094" v="1"/>
          <pc:sldLayoutMkLst>
            <pc:docMk/>
            <pc:sldMasterMk cId="2460954070" sldId="2147483660"/>
            <pc:sldLayoutMk cId="2202905451" sldId="2147483670"/>
          </pc:sldLayoutMkLst>
        </pc:sldLayoutChg>
        <pc:sldLayoutChg chg="del">
          <pc:chgData name="Smith, Ryan (RC0059309)" userId="S::rc0059309@student.riversidecollege.ac.uk::3ae3fce0-9ae5-4e39-ae84-7ef415a840c9" providerId="AD" clId="Web-{0405A0D2-1C5F-4DFA-9B65-996F90995DDB}" dt="2024-12-02T09:11:33.094" v="1"/>
          <pc:sldLayoutMkLst>
            <pc:docMk/>
            <pc:sldMasterMk cId="2460954070" sldId="2147483660"/>
            <pc:sldLayoutMk cId="3479445657" sldId="2147483671"/>
          </pc:sldLayoutMkLst>
        </pc:sldLayoutChg>
      </pc:sldMasterChg>
      <pc:sldMasterChg chg="add del addSldLayout delSldLayout">
        <pc:chgData name="Smith, Ryan (RC0059309)" userId="S::rc0059309@student.riversidecollege.ac.uk::3ae3fce0-9ae5-4e39-ae84-7ef415a840c9" providerId="AD" clId="Web-{0405A0D2-1C5F-4DFA-9B65-996F90995DDB}" dt="2024-12-02T09:14:50.567" v="18"/>
        <pc:sldMasterMkLst>
          <pc:docMk/>
          <pc:sldMasterMk cId="3091604172" sldId="2147483698"/>
        </pc:sldMasterMkLst>
        <pc:sldLayoutChg chg="add del">
          <pc:chgData name="Smith, Ryan (RC0059309)" userId="S::rc0059309@student.riversidecollege.ac.uk::3ae3fce0-9ae5-4e39-ae84-7ef415a840c9" providerId="AD" clId="Web-{0405A0D2-1C5F-4DFA-9B65-996F90995DDB}" dt="2024-12-02T09:14:50.567" v="18"/>
          <pc:sldLayoutMkLst>
            <pc:docMk/>
            <pc:sldMasterMk cId="3091604172" sldId="2147483698"/>
            <pc:sldLayoutMk cId="1153045564" sldId="2147483687"/>
          </pc:sldLayoutMkLst>
        </pc:sldLayoutChg>
        <pc:sldLayoutChg chg="add del">
          <pc:chgData name="Smith, Ryan (RC0059309)" userId="S::rc0059309@student.riversidecollege.ac.uk::3ae3fce0-9ae5-4e39-ae84-7ef415a840c9" providerId="AD" clId="Web-{0405A0D2-1C5F-4DFA-9B65-996F90995DDB}" dt="2024-12-02T09:14:50.567" v="18"/>
          <pc:sldLayoutMkLst>
            <pc:docMk/>
            <pc:sldMasterMk cId="3091604172" sldId="2147483698"/>
            <pc:sldLayoutMk cId="2355381326" sldId="2147483688"/>
          </pc:sldLayoutMkLst>
        </pc:sldLayoutChg>
        <pc:sldLayoutChg chg="add del">
          <pc:chgData name="Smith, Ryan (RC0059309)" userId="S::rc0059309@student.riversidecollege.ac.uk::3ae3fce0-9ae5-4e39-ae84-7ef415a840c9" providerId="AD" clId="Web-{0405A0D2-1C5F-4DFA-9B65-996F90995DDB}" dt="2024-12-02T09:14:50.567" v="18"/>
          <pc:sldLayoutMkLst>
            <pc:docMk/>
            <pc:sldMasterMk cId="3091604172" sldId="2147483698"/>
            <pc:sldLayoutMk cId="3695621992" sldId="2147483689"/>
          </pc:sldLayoutMkLst>
        </pc:sldLayoutChg>
        <pc:sldLayoutChg chg="add del">
          <pc:chgData name="Smith, Ryan (RC0059309)" userId="S::rc0059309@student.riversidecollege.ac.uk::3ae3fce0-9ae5-4e39-ae84-7ef415a840c9" providerId="AD" clId="Web-{0405A0D2-1C5F-4DFA-9B65-996F90995DDB}" dt="2024-12-02T09:14:50.567" v="18"/>
          <pc:sldLayoutMkLst>
            <pc:docMk/>
            <pc:sldMasterMk cId="3091604172" sldId="2147483698"/>
            <pc:sldLayoutMk cId="4253172011" sldId="2147483690"/>
          </pc:sldLayoutMkLst>
        </pc:sldLayoutChg>
        <pc:sldLayoutChg chg="add del">
          <pc:chgData name="Smith, Ryan (RC0059309)" userId="S::rc0059309@student.riversidecollege.ac.uk::3ae3fce0-9ae5-4e39-ae84-7ef415a840c9" providerId="AD" clId="Web-{0405A0D2-1C5F-4DFA-9B65-996F90995DDB}" dt="2024-12-02T09:14:50.567" v="18"/>
          <pc:sldLayoutMkLst>
            <pc:docMk/>
            <pc:sldMasterMk cId="3091604172" sldId="2147483698"/>
            <pc:sldLayoutMk cId="1262561438" sldId="2147483691"/>
          </pc:sldLayoutMkLst>
        </pc:sldLayoutChg>
        <pc:sldLayoutChg chg="add del">
          <pc:chgData name="Smith, Ryan (RC0059309)" userId="S::rc0059309@student.riversidecollege.ac.uk::3ae3fce0-9ae5-4e39-ae84-7ef415a840c9" providerId="AD" clId="Web-{0405A0D2-1C5F-4DFA-9B65-996F90995DDB}" dt="2024-12-02T09:14:50.567" v="18"/>
          <pc:sldLayoutMkLst>
            <pc:docMk/>
            <pc:sldMasterMk cId="3091604172" sldId="2147483698"/>
            <pc:sldLayoutMk cId="837115849" sldId="2147483692"/>
          </pc:sldLayoutMkLst>
        </pc:sldLayoutChg>
        <pc:sldLayoutChg chg="add del">
          <pc:chgData name="Smith, Ryan (RC0059309)" userId="S::rc0059309@student.riversidecollege.ac.uk::3ae3fce0-9ae5-4e39-ae84-7ef415a840c9" providerId="AD" clId="Web-{0405A0D2-1C5F-4DFA-9B65-996F90995DDB}" dt="2024-12-02T09:14:50.567" v="18"/>
          <pc:sldLayoutMkLst>
            <pc:docMk/>
            <pc:sldMasterMk cId="3091604172" sldId="2147483698"/>
            <pc:sldLayoutMk cId="134090822" sldId="2147483693"/>
          </pc:sldLayoutMkLst>
        </pc:sldLayoutChg>
        <pc:sldLayoutChg chg="add del">
          <pc:chgData name="Smith, Ryan (RC0059309)" userId="S::rc0059309@student.riversidecollege.ac.uk::3ae3fce0-9ae5-4e39-ae84-7ef415a840c9" providerId="AD" clId="Web-{0405A0D2-1C5F-4DFA-9B65-996F90995DDB}" dt="2024-12-02T09:14:50.567" v="18"/>
          <pc:sldLayoutMkLst>
            <pc:docMk/>
            <pc:sldMasterMk cId="3091604172" sldId="2147483698"/>
            <pc:sldLayoutMk cId="3922694072" sldId="2147483694"/>
          </pc:sldLayoutMkLst>
        </pc:sldLayoutChg>
        <pc:sldLayoutChg chg="add del">
          <pc:chgData name="Smith, Ryan (RC0059309)" userId="S::rc0059309@student.riversidecollege.ac.uk::3ae3fce0-9ae5-4e39-ae84-7ef415a840c9" providerId="AD" clId="Web-{0405A0D2-1C5F-4DFA-9B65-996F90995DDB}" dt="2024-12-02T09:14:50.567" v="18"/>
          <pc:sldLayoutMkLst>
            <pc:docMk/>
            <pc:sldMasterMk cId="3091604172" sldId="2147483698"/>
            <pc:sldLayoutMk cId="2212587090" sldId="2147483695"/>
          </pc:sldLayoutMkLst>
        </pc:sldLayoutChg>
        <pc:sldLayoutChg chg="add del">
          <pc:chgData name="Smith, Ryan (RC0059309)" userId="S::rc0059309@student.riversidecollege.ac.uk::3ae3fce0-9ae5-4e39-ae84-7ef415a840c9" providerId="AD" clId="Web-{0405A0D2-1C5F-4DFA-9B65-996F90995DDB}" dt="2024-12-02T09:14:50.567" v="18"/>
          <pc:sldLayoutMkLst>
            <pc:docMk/>
            <pc:sldMasterMk cId="3091604172" sldId="2147483698"/>
            <pc:sldLayoutMk cId="1562152181" sldId="2147483696"/>
          </pc:sldLayoutMkLst>
        </pc:sldLayoutChg>
        <pc:sldLayoutChg chg="add del">
          <pc:chgData name="Smith, Ryan (RC0059309)" userId="S::rc0059309@student.riversidecollege.ac.uk::3ae3fce0-9ae5-4e39-ae84-7ef415a840c9" providerId="AD" clId="Web-{0405A0D2-1C5F-4DFA-9B65-996F90995DDB}" dt="2024-12-02T09:14:50.567" v="18"/>
          <pc:sldLayoutMkLst>
            <pc:docMk/>
            <pc:sldMasterMk cId="3091604172" sldId="2147483698"/>
            <pc:sldLayoutMk cId="4025247619" sldId="2147483697"/>
          </pc:sldLayoutMkLst>
        </pc:sldLayoutChg>
      </pc:sldMasterChg>
      <pc:sldMasterChg chg="add addSldLayout">
        <pc:chgData name="Smith, Ryan (RC0059309)" userId="S::rc0059309@student.riversidecollege.ac.uk::3ae3fce0-9ae5-4e39-ae84-7ef415a840c9" providerId="AD" clId="Web-{0405A0D2-1C5F-4DFA-9B65-996F90995DDB}" dt="2024-12-02T09:14:50.567" v="18"/>
        <pc:sldMasterMkLst>
          <pc:docMk/>
          <pc:sldMasterMk cId="943284708" sldId="2147483774"/>
        </pc:sldMasterMkLst>
        <pc:sldLayoutChg chg="add">
          <pc:chgData name="Smith, Ryan (RC0059309)" userId="S::rc0059309@student.riversidecollege.ac.uk::3ae3fce0-9ae5-4e39-ae84-7ef415a840c9" providerId="AD" clId="Web-{0405A0D2-1C5F-4DFA-9B65-996F90995DDB}" dt="2024-12-02T09:14:50.567" v="18"/>
          <pc:sldLayoutMkLst>
            <pc:docMk/>
            <pc:sldMasterMk cId="943284708" sldId="2147483774"/>
            <pc:sldLayoutMk cId="3119592059" sldId="2147483763"/>
          </pc:sldLayoutMkLst>
        </pc:sldLayoutChg>
        <pc:sldLayoutChg chg="add">
          <pc:chgData name="Smith, Ryan (RC0059309)" userId="S::rc0059309@student.riversidecollege.ac.uk::3ae3fce0-9ae5-4e39-ae84-7ef415a840c9" providerId="AD" clId="Web-{0405A0D2-1C5F-4DFA-9B65-996F90995DDB}" dt="2024-12-02T09:14:50.567" v="18"/>
          <pc:sldLayoutMkLst>
            <pc:docMk/>
            <pc:sldMasterMk cId="943284708" sldId="2147483774"/>
            <pc:sldLayoutMk cId="376239162" sldId="2147483764"/>
          </pc:sldLayoutMkLst>
        </pc:sldLayoutChg>
        <pc:sldLayoutChg chg="add">
          <pc:chgData name="Smith, Ryan (RC0059309)" userId="S::rc0059309@student.riversidecollege.ac.uk::3ae3fce0-9ae5-4e39-ae84-7ef415a840c9" providerId="AD" clId="Web-{0405A0D2-1C5F-4DFA-9B65-996F90995DDB}" dt="2024-12-02T09:14:50.567" v="18"/>
          <pc:sldLayoutMkLst>
            <pc:docMk/>
            <pc:sldMasterMk cId="943284708" sldId="2147483774"/>
            <pc:sldLayoutMk cId="2823502463" sldId="2147483765"/>
          </pc:sldLayoutMkLst>
        </pc:sldLayoutChg>
        <pc:sldLayoutChg chg="add">
          <pc:chgData name="Smith, Ryan (RC0059309)" userId="S::rc0059309@student.riversidecollege.ac.uk::3ae3fce0-9ae5-4e39-ae84-7ef415a840c9" providerId="AD" clId="Web-{0405A0D2-1C5F-4DFA-9B65-996F90995DDB}" dt="2024-12-02T09:14:50.567" v="18"/>
          <pc:sldLayoutMkLst>
            <pc:docMk/>
            <pc:sldMasterMk cId="943284708" sldId="2147483774"/>
            <pc:sldLayoutMk cId="504242289" sldId="2147483766"/>
          </pc:sldLayoutMkLst>
        </pc:sldLayoutChg>
        <pc:sldLayoutChg chg="add">
          <pc:chgData name="Smith, Ryan (RC0059309)" userId="S::rc0059309@student.riversidecollege.ac.uk::3ae3fce0-9ae5-4e39-ae84-7ef415a840c9" providerId="AD" clId="Web-{0405A0D2-1C5F-4DFA-9B65-996F90995DDB}" dt="2024-12-02T09:14:50.567" v="18"/>
          <pc:sldLayoutMkLst>
            <pc:docMk/>
            <pc:sldMasterMk cId="943284708" sldId="2147483774"/>
            <pc:sldLayoutMk cId="2338176970" sldId="2147483767"/>
          </pc:sldLayoutMkLst>
        </pc:sldLayoutChg>
        <pc:sldLayoutChg chg="add">
          <pc:chgData name="Smith, Ryan (RC0059309)" userId="S::rc0059309@student.riversidecollege.ac.uk::3ae3fce0-9ae5-4e39-ae84-7ef415a840c9" providerId="AD" clId="Web-{0405A0D2-1C5F-4DFA-9B65-996F90995DDB}" dt="2024-12-02T09:14:50.567" v="18"/>
          <pc:sldLayoutMkLst>
            <pc:docMk/>
            <pc:sldMasterMk cId="943284708" sldId="2147483774"/>
            <pc:sldLayoutMk cId="2017255402" sldId="2147483768"/>
          </pc:sldLayoutMkLst>
        </pc:sldLayoutChg>
        <pc:sldLayoutChg chg="add">
          <pc:chgData name="Smith, Ryan (RC0059309)" userId="S::rc0059309@student.riversidecollege.ac.uk::3ae3fce0-9ae5-4e39-ae84-7ef415a840c9" providerId="AD" clId="Web-{0405A0D2-1C5F-4DFA-9B65-996F90995DDB}" dt="2024-12-02T09:14:50.567" v="18"/>
          <pc:sldLayoutMkLst>
            <pc:docMk/>
            <pc:sldMasterMk cId="943284708" sldId="2147483774"/>
            <pc:sldLayoutMk cId="4127636047" sldId="2147483769"/>
          </pc:sldLayoutMkLst>
        </pc:sldLayoutChg>
        <pc:sldLayoutChg chg="add">
          <pc:chgData name="Smith, Ryan (RC0059309)" userId="S::rc0059309@student.riversidecollege.ac.uk::3ae3fce0-9ae5-4e39-ae84-7ef415a840c9" providerId="AD" clId="Web-{0405A0D2-1C5F-4DFA-9B65-996F90995DDB}" dt="2024-12-02T09:14:50.567" v="18"/>
          <pc:sldLayoutMkLst>
            <pc:docMk/>
            <pc:sldMasterMk cId="943284708" sldId="2147483774"/>
            <pc:sldLayoutMk cId="1297070837" sldId="2147483770"/>
          </pc:sldLayoutMkLst>
        </pc:sldLayoutChg>
        <pc:sldLayoutChg chg="add">
          <pc:chgData name="Smith, Ryan (RC0059309)" userId="S::rc0059309@student.riversidecollege.ac.uk::3ae3fce0-9ae5-4e39-ae84-7ef415a840c9" providerId="AD" clId="Web-{0405A0D2-1C5F-4DFA-9B65-996F90995DDB}" dt="2024-12-02T09:14:50.567" v="18"/>
          <pc:sldLayoutMkLst>
            <pc:docMk/>
            <pc:sldMasterMk cId="943284708" sldId="2147483774"/>
            <pc:sldLayoutMk cId="339896300" sldId="2147483771"/>
          </pc:sldLayoutMkLst>
        </pc:sldLayoutChg>
        <pc:sldLayoutChg chg="add">
          <pc:chgData name="Smith, Ryan (RC0059309)" userId="S::rc0059309@student.riversidecollege.ac.uk::3ae3fce0-9ae5-4e39-ae84-7ef415a840c9" providerId="AD" clId="Web-{0405A0D2-1C5F-4DFA-9B65-996F90995DDB}" dt="2024-12-02T09:14:50.567" v="18"/>
          <pc:sldLayoutMkLst>
            <pc:docMk/>
            <pc:sldMasterMk cId="943284708" sldId="2147483774"/>
            <pc:sldLayoutMk cId="3517402252" sldId="2147483772"/>
          </pc:sldLayoutMkLst>
        </pc:sldLayoutChg>
        <pc:sldLayoutChg chg="add">
          <pc:chgData name="Smith, Ryan (RC0059309)" userId="S::rc0059309@student.riversidecollege.ac.uk::3ae3fce0-9ae5-4e39-ae84-7ef415a840c9" providerId="AD" clId="Web-{0405A0D2-1C5F-4DFA-9B65-996F90995DDB}" dt="2024-12-02T09:14:50.567" v="18"/>
          <pc:sldLayoutMkLst>
            <pc:docMk/>
            <pc:sldMasterMk cId="943284708" sldId="2147483774"/>
            <pc:sldLayoutMk cId="2152919987" sldId="2147483773"/>
          </pc:sldLayoutMkLst>
        </pc:sldLayoutChg>
      </pc:sldMasterChg>
    </pc:docChg>
  </pc:docChgLst>
  <pc:docChgLst>
    <pc:chgData name="Smith, Ryan (RC0059309)" userId="3ae3fce0-9ae5-4e39-ae84-7ef415a840c9" providerId="ADAL" clId="{5E554D56-67D6-514A-A893-A59F61522590}"/>
    <pc:docChg chg="undo custSel addSld delSld modSld sldOrd">
      <pc:chgData name="Smith, Ryan (RC0059309)" userId="3ae3fce0-9ae5-4e39-ae84-7ef415a840c9" providerId="ADAL" clId="{5E554D56-67D6-514A-A893-A59F61522590}" dt="2024-12-20T00:58:57.608" v="9130" actId="21"/>
      <pc:docMkLst>
        <pc:docMk/>
      </pc:docMkLst>
      <pc:sldChg chg="modNotesTx">
        <pc:chgData name="Smith, Ryan (RC0059309)" userId="3ae3fce0-9ae5-4e39-ae84-7ef415a840c9" providerId="ADAL" clId="{5E554D56-67D6-514A-A893-A59F61522590}" dt="2024-12-20T00:27:23.239" v="5282" actId="20577"/>
        <pc:sldMkLst>
          <pc:docMk/>
          <pc:sldMk cId="3979026018" sldId="256"/>
        </pc:sldMkLst>
      </pc:sldChg>
      <pc:sldChg chg="modSp modNotesTx">
        <pc:chgData name="Smith, Ryan (RC0059309)" userId="3ae3fce0-9ae5-4e39-ae84-7ef415a840c9" providerId="ADAL" clId="{5E554D56-67D6-514A-A893-A59F61522590}" dt="2024-12-20T00:27:45.209" v="5357" actId="20577"/>
        <pc:sldMkLst>
          <pc:docMk/>
          <pc:sldMk cId="2678122276" sldId="257"/>
        </pc:sldMkLst>
        <pc:picChg chg="mod">
          <ac:chgData name="Smith, Ryan (RC0059309)" userId="3ae3fce0-9ae5-4e39-ae84-7ef415a840c9" providerId="ADAL" clId="{5E554D56-67D6-514A-A893-A59F61522590}" dt="2024-12-20T00:26:44.205" v="5182" actId="688"/>
          <ac:picMkLst>
            <pc:docMk/>
            <pc:sldMk cId="2678122276" sldId="257"/>
            <ac:picMk id="4" creationId="{C910BB1C-083D-D27D-1FF0-4BA8FF586026}"/>
          </ac:picMkLst>
        </pc:picChg>
        <pc:picChg chg="mod">
          <ac:chgData name="Smith, Ryan (RC0059309)" userId="3ae3fce0-9ae5-4e39-ae84-7ef415a840c9" providerId="ADAL" clId="{5E554D56-67D6-514A-A893-A59F61522590}" dt="2024-12-20T00:26:35.843" v="5179" actId="1076"/>
          <ac:picMkLst>
            <pc:docMk/>
            <pc:sldMk cId="2678122276" sldId="257"/>
            <ac:picMk id="5" creationId="{CE3A9C98-78D3-FFC1-3B5C-DBD13C8DFA96}"/>
          </ac:picMkLst>
        </pc:picChg>
        <pc:picChg chg="mod">
          <ac:chgData name="Smith, Ryan (RC0059309)" userId="3ae3fce0-9ae5-4e39-ae84-7ef415a840c9" providerId="ADAL" clId="{5E554D56-67D6-514A-A893-A59F61522590}" dt="2024-12-20T00:25:40.769" v="5145" actId="1076"/>
          <ac:picMkLst>
            <pc:docMk/>
            <pc:sldMk cId="2678122276" sldId="257"/>
            <ac:picMk id="6" creationId="{2B29251A-AEFA-5194-1035-17A332E33184}"/>
          </ac:picMkLst>
        </pc:picChg>
        <pc:picChg chg="mod">
          <ac:chgData name="Smith, Ryan (RC0059309)" userId="3ae3fce0-9ae5-4e39-ae84-7ef415a840c9" providerId="ADAL" clId="{5E554D56-67D6-514A-A893-A59F61522590}" dt="2024-12-20T00:26:39.219" v="5180" actId="1076"/>
          <ac:picMkLst>
            <pc:docMk/>
            <pc:sldMk cId="2678122276" sldId="257"/>
            <ac:picMk id="7" creationId="{93D26316-B740-437D-08EC-90F440540F9C}"/>
          </ac:picMkLst>
        </pc:picChg>
      </pc:sldChg>
      <pc:sldChg chg="delSp delAnim modNotesTx">
        <pc:chgData name="Smith, Ryan (RC0059309)" userId="3ae3fce0-9ae5-4e39-ae84-7ef415a840c9" providerId="ADAL" clId="{5E554D56-67D6-514A-A893-A59F61522590}" dt="2024-12-20T00:58:57.608" v="9130" actId="21"/>
        <pc:sldMkLst>
          <pc:docMk/>
          <pc:sldMk cId="226058216" sldId="258"/>
        </pc:sldMkLst>
        <pc:picChg chg="del">
          <ac:chgData name="Smith, Ryan (RC0059309)" userId="3ae3fce0-9ae5-4e39-ae84-7ef415a840c9" providerId="ADAL" clId="{5E554D56-67D6-514A-A893-A59F61522590}" dt="2024-12-20T00:58:54.971" v="9128" actId="21"/>
          <ac:picMkLst>
            <pc:docMk/>
            <pc:sldMk cId="226058216" sldId="258"/>
            <ac:picMk id="7" creationId="{DDA1990D-592A-2C77-A0F5-66C1EDB8243F}"/>
          </ac:picMkLst>
        </pc:picChg>
        <pc:picChg chg="del">
          <ac:chgData name="Smith, Ryan (RC0059309)" userId="3ae3fce0-9ae5-4e39-ae84-7ef415a840c9" providerId="ADAL" clId="{5E554D56-67D6-514A-A893-A59F61522590}" dt="2024-12-20T00:58:53.490" v="9127" actId="21"/>
          <ac:picMkLst>
            <pc:docMk/>
            <pc:sldMk cId="226058216" sldId="258"/>
            <ac:picMk id="8" creationId="{F82F82D8-E921-B9AF-AEF1-4368DAD3BD57}"/>
          </ac:picMkLst>
        </pc:picChg>
        <pc:picChg chg="del">
          <ac:chgData name="Smith, Ryan (RC0059309)" userId="3ae3fce0-9ae5-4e39-ae84-7ef415a840c9" providerId="ADAL" clId="{5E554D56-67D6-514A-A893-A59F61522590}" dt="2024-12-20T00:58:56.438" v="9129" actId="21"/>
          <ac:picMkLst>
            <pc:docMk/>
            <pc:sldMk cId="226058216" sldId="258"/>
            <ac:picMk id="9" creationId="{4B0372A5-5DD0-662B-E720-CB8939345CD2}"/>
          </ac:picMkLst>
        </pc:picChg>
        <pc:picChg chg="del">
          <ac:chgData name="Smith, Ryan (RC0059309)" userId="3ae3fce0-9ae5-4e39-ae84-7ef415a840c9" providerId="ADAL" clId="{5E554D56-67D6-514A-A893-A59F61522590}" dt="2024-12-20T00:58:57.608" v="9130" actId="21"/>
          <ac:picMkLst>
            <pc:docMk/>
            <pc:sldMk cId="226058216" sldId="258"/>
            <ac:picMk id="10" creationId="{134F7D0A-5F26-68FA-79DC-940E6FD0768E}"/>
          </ac:picMkLst>
        </pc:picChg>
      </pc:sldChg>
      <pc:sldChg chg="modNotesTx">
        <pc:chgData name="Smith, Ryan (RC0059309)" userId="3ae3fce0-9ae5-4e39-ae84-7ef415a840c9" providerId="ADAL" clId="{5E554D56-67D6-514A-A893-A59F61522590}" dt="2024-12-20T00:30:08.226" v="5848" actId="20577"/>
        <pc:sldMkLst>
          <pc:docMk/>
          <pc:sldMk cId="3523745758" sldId="259"/>
        </pc:sldMkLst>
      </pc:sldChg>
      <pc:sldChg chg="modSp modNotesTx">
        <pc:chgData name="Smith, Ryan (RC0059309)" userId="3ae3fce0-9ae5-4e39-ae84-7ef415a840c9" providerId="ADAL" clId="{5E554D56-67D6-514A-A893-A59F61522590}" dt="2024-12-20T00:30:46.331" v="6038" actId="20577"/>
        <pc:sldMkLst>
          <pc:docMk/>
          <pc:sldMk cId="402724063" sldId="262"/>
        </pc:sldMkLst>
        <pc:spChg chg="mod">
          <ac:chgData name="Smith, Ryan (RC0059309)" userId="3ae3fce0-9ae5-4e39-ae84-7ef415a840c9" providerId="ADAL" clId="{5E554D56-67D6-514A-A893-A59F61522590}" dt="2024-12-19T23:25:47.493" v="36" actId="20577"/>
          <ac:spMkLst>
            <pc:docMk/>
            <pc:sldMk cId="402724063" sldId="262"/>
            <ac:spMk id="2" creationId="{578D0660-A01D-A07D-03A2-621B94018D33}"/>
          </ac:spMkLst>
        </pc:spChg>
        <pc:spChg chg="mod">
          <ac:chgData name="Smith, Ryan (RC0059309)" userId="3ae3fce0-9ae5-4e39-ae84-7ef415a840c9" providerId="ADAL" clId="{5E554D56-67D6-514A-A893-A59F61522590}" dt="2024-12-19T23:31:22.179" v="793" actId="20577"/>
          <ac:spMkLst>
            <pc:docMk/>
            <pc:sldMk cId="402724063" sldId="262"/>
            <ac:spMk id="3" creationId="{72B1785D-2998-C90E-F5C8-9EA927D46453}"/>
          </ac:spMkLst>
        </pc:spChg>
      </pc:sldChg>
      <pc:sldChg chg="modSp new modNotesTx">
        <pc:chgData name="Smith, Ryan (RC0059309)" userId="3ae3fce0-9ae5-4e39-ae84-7ef415a840c9" providerId="ADAL" clId="{5E554D56-67D6-514A-A893-A59F61522590}" dt="2024-12-20T00:31:58.889" v="6117" actId="20577"/>
        <pc:sldMkLst>
          <pc:docMk/>
          <pc:sldMk cId="2224341128" sldId="263"/>
        </pc:sldMkLst>
        <pc:spChg chg="mod">
          <ac:chgData name="Smith, Ryan (RC0059309)" userId="3ae3fce0-9ae5-4e39-ae84-7ef415a840c9" providerId="ADAL" clId="{5E554D56-67D6-514A-A893-A59F61522590}" dt="2024-12-19T23:28:59.663" v="510" actId="20577"/>
          <ac:spMkLst>
            <pc:docMk/>
            <pc:sldMk cId="2224341128" sldId="263"/>
            <ac:spMk id="2" creationId="{779E6A1C-4201-085A-2DAB-65091DA9CE4B}"/>
          </ac:spMkLst>
        </pc:spChg>
        <pc:spChg chg="mod">
          <ac:chgData name="Smith, Ryan (RC0059309)" userId="3ae3fce0-9ae5-4e39-ae84-7ef415a840c9" providerId="ADAL" clId="{5E554D56-67D6-514A-A893-A59F61522590}" dt="2024-12-19T23:31:01.266" v="758" actId="1076"/>
          <ac:spMkLst>
            <pc:docMk/>
            <pc:sldMk cId="2224341128" sldId="263"/>
            <ac:spMk id="3" creationId="{DD0BF1C0-8EF9-3150-C25A-4EDF1303BC77}"/>
          </ac:spMkLst>
        </pc:spChg>
      </pc:sldChg>
      <pc:sldChg chg="modSp new modNotesTx">
        <pc:chgData name="Smith, Ryan (RC0059309)" userId="3ae3fce0-9ae5-4e39-ae84-7ef415a840c9" providerId="ADAL" clId="{5E554D56-67D6-514A-A893-A59F61522590}" dt="2024-12-20T00:32:46.248" v="6278" actId="20577"/>
        <pc:sldMkLst>
          <pc:docMk/>
          <pc:sldMk cId="538119303" sldId="264"/>
        </pc:sldMkLst>
        <pc:spChg chg="mod">
          <ac:chgData name="Smith, Ryan (RC0059309)" userId="3ae3fce0-9ae5-4e39-ae84-7ef415a840c9" providerId="ADAL" clId="{5E554D56-67D6-514A-A893-A59F61522590}" dt="2024-12-19T23:31:56.114" v="822" actId="20577"/>
          <ac:spMkLst>
            <pc:docMk/>
            <pc:sldMk cId="538119303" sldId="264"/>
            <ac:spMk id="2" creationId="{58D65D37-C9D4-9E94-94D3-77B83E291E4C}"/>
          </ac:spMkLst>
        </pc:spChg>
        <pc:spChg chg="mod">
          <ac:chgData name="Smith, Ryan (RC0059309)" userId="3ae3fce0-9ae5-4e39-ae84-7ef415a840c9" providerId="ADAL" clId="{5E554D56-67D6-514A-A893-A59F61522590}" dt="2024-12-19T23:32:39.595" v="1020" actId="20577"/>
          <ac:spMkLst>
            <pc:docMk/>
            <pc:sldMk cId="538119303" sldId="264"/>
            <ac:spMk id="3" creationId="{2E372FB6-FD6A-D6A2-48BB-8872BC1B74B9}"/>
          </ac:spMkLst>
        </pc:spChg>
      </pc:sldChg>
      <pc:sldChg chg="modSp new modNotesTx">
        <pc:chgData name="Smith, Ryan (RC0059309)" userId="3ae3fce0-9ae5-4e39-ae84-7ef415a840c9" providerId="ADAL" clId="{5E554D56-67D6-514A-A893-A59F61522590}" dt="2024-12-20T00:33:33.792" v="6455" actId="20577"/>
        <pc:sldMkLst>
          <pc:docMk/>
          <pc:sldMk cId="2224807629" sldId="265"/>
        </pc:sldMkLst>
        <pc:spChg chg="mod">
          <ac:chgData name="Smith, Ryan (RC0059309)" userId="3ae3fce0-9ae5-4e39-ae84-7ef415a840c9" providerId="ADAL" clId="{5E554D56-67D6-514A-A893-A59F61522590}" dt="2024-12-19T23:33:01.911" v="1039" actId="20577"/>
          <ac:spMkLst>
            <pc:docMk/>
            <pc:sldMk cId="2224807629" sldId="265"/>
            <ac:spMk id="2" creationId="{F3DBECAB-848F-5C62-A750-997DDF327E08}"/>
          </ac:spMkLst>
        </pc:spChg>
        <pc:spChg chg="mod">
          <ac:chgData name="Smith, Ryan (RC0059309)" userId="3ae3fce0-9ae5-4e39-ae84-7ef415a840c9" providerId="ADAL" clId="{5E554D56-67D6-514A-A893-A59F61522590}" dt="2024-12-19T23:33:14.408" v="1040" actId="22"/>
          <ac:spMkLst>
            <pc:docMk/>
            <pc:sldMk cId="2224807629" sldId="265"/>
            <ac:spMk id="3" creationId="{2C144A72-292C-6D0A-64C9-623156F868B0}"/>
          </ac:spMkLst>
        </pc:spChg>
      </pc:sldChg>
      <pc:sldChg chg="addSp delSp modSp new modNotesTx">
        <pc:chgData name="Smith, Ryan (RC0059309)" userId="3ae3fce0-9ae5-4e39-ae84-7ef415a840c9" providerId="ADAL" clId="{5E554D56-67D6-514A-A893-A59F61522590}" dt="2024-12-20T00:34:58.177" v="6781" actId="20577"/>
        <pc:sldMkLst>
          <pc:docMk/>
          <pc:sldMk cId="3870523629" sldId="266"/>
        </pc:sldMkLst>
        <pc:spChg chg="mod">
          <ac:chgData name="Smith, Ryan (RC0059309)" userId="3ae3fce0-9ae5-4e39-ae84-7ef415a840c9" providerId="ADAL" clId="{5E554D56-67D6-514A-A893-A59F61522590}" dt="2024-12-19T23:34:05.579" v="1067" actId="20577"/>
          <ac:spMkLst>
            <pc:docMk/>
            <pc:sldMk cId="3870523629" sldId="266"/>
            <ac:spMk id="2" creationId="{430CBB90-C486-975E-DB17-30C98C6E08FB}"/>
          </ac:spMkLst>
        </pc:spChg>
        <pc:spChg chg="mod">
          <ac:chgData name="Smith, Ryan (RC0059309)" userId="3ae3fce0-9ae5-4e39-ae84-7ef415a840c9" providerId="ADAL" clId="{5E554D56-67D6-514A-A893-A59F61522590}" dt="2024-12-19T23:37:19.050" v="1087" actId="1076"/>
          <ac:spMkLst>
            <pc:docMk/>
            <pc:sldMk cId="3870523629" sldId="266"/>
            <ac:spMk id="3" creationId="{B5567CF9-EEE6-9316-D8BB-F78658419600}"/>
          </ac:spMkLst>
        </pc:spChg>
        <pc:spChg chg="add mod">
          <ac:chgData name="Smith, Ryan (RC0059309)" userId="3ae3fce0-9ae5-4e39-ae84-7ef415a840c9" providerId="ADAL" clId="{5E554D56-67D6-514A-A893-A59F61522590}" dt="2024-12-19T23:39:22.801" v="1259" actId="1076"/>
          <ac:spMkLst>
            <pc:docMk/>
            <pc:sldMk cId="3870523629" sldId="266"/>
            <ac:spMk id="5" creationId="{D2E7D7DD-7968-7E3F-78B4-621C9D662F63}"/>
          </ac:spMkLst>
        </pc:spChg>
        <pc:spChg chg="add mod">
          <ac:chgData name="Smith, Ryan (RC0059309)" userId="3ae3fce0-9ae5-4e39-ae84-7ef415a840c9" providerId="ADAL" clId="{5E554D56-67D6-514A-A893-A59F61522590}" dt="2024-12-19T23:39:35.016" v="1261" actId="1076"/>
          <ac:spMkLst>
            <pc:docMk/>
            <pc:sldMk cId="3870523629" sldId="266"/>
            <ac:spMk id="7" creationId="{9812F769-1ACF-B598-C71D-B01C2FFB9207}"/>
          </ac:spMkLst>
        </pc:spChg>
        <pc:spChg chg="add mod">
          <ac:chgData name="Smith, Ryan (RC0059309)" userId="3ae3fce0-9ae5-4e39-ae84-7ef415a840c9" providerId="ADAL" clId="{5E554D56-67D6-514A-A893-A59F61522590}" dt="2024-12-19T23:39:41.338" v="1262" actId="1076"/>
          <ac:spMkLst>
            <pc:docMk/>
            <pc:sldMk cId="3870523629" sldId="266"/>
            <ac:spMk id="9" creationId="{ED30290E-C57E-3269-33FD-7D1A57CFEEB3}"/>
          </ac:spMkLst>
        </pc:spChg>
        <pc:graphicFrameChg chg="add del modGraphic">
          <ac:chgData name="Smith, Ryan (RC0059309)" userId="3ae3fce0-9ae5-4e39-ae84-7ef415a840c9" providerId="ADAL" clId="{5E554D56-67D6-514A-A893-A59F61522590}" dt="2024-12-19T23:38:24.323" v="1095" actId="3680"/>
          <ac:graphicFrameMkLst>
            <pc:docMk/>
            <pc:sldMk cId="3870523629" sldId="266"/>
            <ac:graphicFrameMk id="8" creationId="{ABDB9CC8-1292-3560-B245-89BAA204649D}"/>
          </ac:graphicFrameMkLst>
        </pc:graphicFrameChg>
        <pc:cxnChg chg="add mod">
          <ac:chgData name="Smith, Ryan (RC0059309)" userId="3ae3fce0-9ae5-4e39-ae84-7ef415a840c9" providerId="ADAL" clId="{5E554D56-67D6-514A-A893-A59F61522590}" dt="2024-12-19T23:40:13.981" v="1274" actId="14100"/>
          <ac:cxnSpMkLst>
            <pc:docMk/>
            <pc:sldMk cId="3870523629" sldId="266"/>
            <ac:cxnSpMk id="10" creationId="{5415CF50-99BB-DB71-2FC0-459410426CEC}"/>
          </ac:cxnSpMkLst>
        </pc:cxnChg>
        <pc:cxnChg chg="add mod">
          <ac:chgData name="Smith, Ryan (RC0059309)" userId="3ae3fce0-9ae5-4e39-ae84-7ef415a840c9" providerId="ADAL" clId="{5E554D56-67D6-514A-A893-A59F61522590}" dt="2024-12-19T23:40:34.229" v="1277" actId="14100"/>
          <ac:cxnSpMkLst>
            <pc:docMk/>
            <pc:sldMk cId="3870523629" sldId="266"/>
            <ac:cxnSpMk id="22" creationId="{4FBCBA83-9095-B6D2-E22E-5AE80FF09BEF}"/>
          </ac:cxnSpMkLst>
        </pc:cxnChg>
      </pc:sldChg>
      <pc:sldChg chg="addSp delSp modSp new mod setBg modClrScheme chgLayout modNotesTx">
        <pc:chgData name="Smith, Ryan (RC0059309)" userId="3ae3fce0-9ae5-4e39-ae84-7ef415a840c9" providerId="ADAL" clId="{5E554D56-67D6-514A-A893-A59F61522590}" dt="2024-12-20T00:35:15.633" v="6860" actId="20577"/>
        <pc:sldMkLst>
          <pc:docMk/>
          <pc:sldMk cId="2481875848" sldId="267"/>
        </pc:sldMkLst>
        <pc:spChg chg="mod ord">
          <ac:chgData name="Smith, Ryan (RC0059309)" userId="3ae3fce0-9ae5-4e39-ae84-7ef415a840c9" providerId="ADAL" clId="{5E554D56-67D6-514A-A893-A59F61522590}" dt="2024-12-19T23:43:19.571" v="1320" actId="26606"/>
          <ac:spMkLst>
            <pc:docMk/>
            <pc:sldMk cId="2481875848" sldId="267"/>
            <ac:spMk id="2" creationId="{9193B2A5-950E-669F-4A4C-F3EBAEDA0705}"/>
          </ac:spMkLst>
        </pc:spChg>
        <pc:spChg chg="del mod ord">
          <ac:chgData name="Smith, Ryan (RC0059309)" userId="3ae3fce0-9ae5-4e39-ae84-7ef415a840c9" providerId="ADAL" clId="{5E554D56-67D6-514A-A893-A59F61522590}" dt="2024-12-19T23:42:29.579" v="1315" actId="21"/>
          <ac:spMkLst>
            <pc:docMk/>
            <pc:sldMk cId="2481875848" sldId="267"/>
            <ac:spMk id="3" creationId="{46A6682E-F3D5-6CE2-5F26-2795F04FEEE0}"/>
          </ac:spMkLst>
        </pc:spChg>
        <pc:spChg chg="add">
          <ac:chgData name="Smith, Ryan (RC0059309)" userId="3ae3fce0-9ae5-4e39-ae84-7ef415a840c9" providerId="ADAL" clId="{5E554D56-67D6-514A-A893-A59F61522590}" dt="2024-12-19T23:43:19.571" v="1320" actId="26606"/>
          <ac:spMkLst>
            <pc:docMk/>
            <pc:sldMk cId="2481875848" sldId="267"/>
            <ac:spMk id="12" creationId="{A8EB5FC8-2239-48E5-9264-FC8EE38E148B}"/>
          </ac:spMkLst>
        </pc:spChg>
        <pc:spChg chg="add">
          <ac:chgData name="Smith, Ryan (RC0059309)" userId="3ae3fce0-9ae5-4e39-ae84-7ef415a840c9" providerId="ADAL" clId="{5E554D56-67D6-514A-A893-A59F61522590}" dt="2024-12-19T23:43:19.571" v="1320" actId="26606"/>
          <ac:spMkLst>
            <pc:docMk/>
            <pc:sldMk cId="2481875848" sldId="267"/>
            <ac:spMk id="14" creationId="{D8138767-8ED3-453A-8BCE-74CA205DDB66}"/>
          </ac:spMkLst>
        </pc:spChg>
        <pc:grpChg chg="add">
          <ac:chgData name="Smith, Ryan (RC0059309)" userId="3ae3fce0-9ae5-4e39-ae84-7ef415a840c9" providerId="ADAL" clId="{5E554D56-67D6-514A-A893-A59F61522590}" dt="2024-12-19T23:43:19.571" v="1320" actId="26606"/>
          <ac:grpSpMkLst>
            <pc:docMk/>
            <pc:sldMk cId="2481875848" sldId="267"/>
            <ac:grpSpMk id="16" creationId="{70D8FF9F-AB75-4BE7-AF4F-CCE1382B96A5}"/>
          </ac:grpSpMkLst>
        </pc:grpChg>
        <pc:picChg chg="add del mod">
          <ac:chgData name="Smith, Ryan (RC0059309)" userId="3ae3fce0-9ae5-4e39-ae84-7ef415a840c9" providerId="ADAL" clId="{5E554D56-67D6-514A-A893-A59F61522590}" dt="2024-12-19T23:43:15.416" v="1318" actId="21"/>
          <ac:picMkLst>
            <pc:docMk/>
            <pc:sldMk cId="2481875848" sldId="267"/>
            <ac:picMk id="4" creationId="{5A411E2D-11B2-D451-BAFC-E20699C2A52A}"/>
          </ac:picMkLst>
        </pc:picChg>
        <pc:picChg chg="add mod">
          <ac:chgData name="Smith, Ryan (RC0059309)" userId="3ae3fce0-9ae5-4e39-ae84-7ef415a840c9" providerId="ADAL" clId="{5E554D56-67D6-514A-A893-A59F61522590}" dt="2024-12-19T23:43:19.571" v="1320" actId="26606"/>
          <ac:picMkLst>
            <pc:docMk/>
            <pc:sldMk cId="2481875848" sldId="267"/>
            <ac:picMk id="7" creationId="{1B5C887D-FBC7-A165-2BCB-86ADDF33A075}"/>
          </ac:picMkLst>
        </pc:picChg>
      </pc:sldChg>
      <pc:sldChg chg="modSp new modNotesTx">
        <pc:chgData name="Smith, Ryan (RC0059309)" userId="3ae3fce0-9ae5-4e39-ae84-7ef415a840c9" providerId="ADAL" clId="{5E554D56-67D6-514A-A893-A59F61522590}" dt="2024-12-20T00:35:34.551" v="6963" actId="20577"/>
        <pc:sldMkLst>
          <pc:docMk/>
          <pc:sldMk cId="3084923552" sldId="268"/>
        </pc:sldMkLst>
        <pc:spChg chg="mod">
          <ac:chgData name="Smith, Ryan (RC0059309)" userId="3ae3fce0-9ae5-4e39-ae84-7ef415a840c9" providerId="ADAL" clId="{5E554D56-67D6-514A-A893-A59F61522590}" dt="2024-12-19T23:43:30.879" v="1344" actId="20577"/>
          <ac:spMkLst>
            <pc:docMk/>
            <pc:sldMk cId="3084923552" sldId="268"/>
            <ac:spMk id="2" creationId="{6C0F00A8-017E-D666-2DED-6DCE6E1F6ACC}"/>
          </ac:spMkLst>
        </pc:spChg>
        <pc:spChg chg="mod">
          <ac:chgData name="Smith, Ryan (RC0059309)" userId="3ae3fce0-9ae5-4e39-ae84-7ef415a840c9" providerId="ADAL" clId="{5E554D56-67D6-514A-A893-A59F61522590}" dt="2024-12-19T23:43:42.227" v="1372" actId="20577"/>
          <ac:spMkLst>
            <pc:docMk/>
            <pc:sldMk cId="3084923552" sldId="268"/>
            <ac:spMk id="3" creationId="{44B327C9-8477-3B57-156A-61D8EA5F9FF7}"/>
          </ac:spMkLst>
        </pc:spChg>
      </pc:sldChg>
      <pc:sldChg chg="modSp new modNotesTx">
        <pc:chgData name="Smith, Ryan (RC0059309)" userId="3ae3fce0-9ae5-4e39-ae84-7ef415a840c9" providerId="ADAL" clId="{5E554D56-67D6-514A-A893-A59F61522590}" dt="2024-12-20T00:36:24.198" v="7130" actId="20577"/>
        <pc:sldMkLst>
          <pc:docMk/>
          <pc:sldMk cId="2223755248" sldId="269"/>
        </pc:sldMkLst>
        <pc:spChg chg="mod">
          <ac:chgData name="Smith, Ryan (RC0059309)" userId="3ae3fce0-9ae5-4e39-ae84-7ef415a840c9" providerId="ADAL" clId="{5E554D56-67D6-514A-A893-A59F61522590}" dt="2024-12-19T23:44:01.103" v="1390" actId="20577"/>
          <ac:spMkLst>
            <pc:docMk/>
            <pc:sldMk cId="2223755248" sldId="269"/>
            <ac:spMk id="2" creationId="{7B47A52D-4965-CB2D-DE6D-C5EEE8DB8AA4}"/>
          </ac:spMkLst>
        </pc:spChg>
        <pc:spChg chg="mod">
          <ac:chgData name="Smith, Ryan (RC0059309)" userId="3ae3fce0-9ae5-4e39-ae84-7ef415a840c9" providerId="ADAL" clId="{5E554D56-67D6-514A-A893-A59F61522590}" dt="2024-12-19T23:45:23.212" v="1702" actId="1076"/>
          <ac:spMkLst>
            <pc:docMk/>
            <pc:sldMk cId="2223755248" sldId="269"/>
            <ac:spMk id="3" creationId="{6A89D3EC-66AD-1A2D-B183-5E60D5F07892}"/>
          </ac:spMkLst>
        </pc:spChg>
      </pc:sldChg>
      <pc:sldChg chg="modSp new modNotesTx">
        <pc:chgData name="Smith, Ryan (RC0059309)" userId="3ae3fce0-9ae5-4e39-ae84-7ef415a840c9" providerId="ADAL" clId="{5E554D56-67D6-514A-A893-A59F61522590}" dt="2024-12-20T00:37:06.209" v="7311" actId="20577"/>
        <pc:sldMkLst>
          <pc:docMk/>
          <pc:sldMk cId="2050517898" sldId="270"/>
        </pc:sldMkLst>
        <pc:spChg chg="mod">
          <ac:chgData name="Smith, Ryan (RC0059309)" userId="3ae3fce0-9ae5-4e39-ae84-7ef415a840c9" providerId="ADAL" clId="{5E554D56-67D6-514A-A893-A59F61522590}" dt="2024-12-19T23:45:39.497" v="1724" actId="20577"/>
          <ac:spMkLst>
            <pc:docMk/>
            <pc:sldMk cId="2050517898" sldId="270"/>
            <ac:spMk id="2" creationId="{E75B08C3-D6CD-8859-0D3A-DF9761FEDB11}"/>
          </ac:spMkLst>
        </pc:spChg>
        <pc:spChg chg="mod">
          <ac:chgData name="Smith, Ryan (RC0059309)" userId="3ae3fce0-9ae5-4e39-ae84-7ef415a840c9" providerId="ADAL" clId="{5E554D56-67D6-514A-A893-A59F61522590}" dt="2024-12-19T23:48:18.733" v="2077" actId="20577"/>
          <ac:spMkLst>
            <pc:docMk/>
            <pc:sldMk cId="2050517898" sldId="270"/>
            <ac:spMk id="3" creationId="{B1AC42FB-2FF0-6BBF-8DBC-9CFD48950EEF}"/>
          </ac:spMkLst>
        </pc:spChg>
      </pc:sldChg>
      <pc:sldChg chg="modSp new modNotesTx">
        <pc:chgData name="Smith, Ryan (RC0059309)" userId="3ae3fce0-9ae5-4e39-ae84-7ef415a840c9" providerId="ADAL" clId="{5E554D56-67D6-514A-A893-A59F61522590}" dt="2024-12-20T00:38:30.230" v="7533" actId="20577"/>
        <pc:sldMkLst>
          <pc:docMk/>
          <pc:sldMk cId="663228417" sldId="271"/>
        </pc:sldMkLst>
        <pc:spChg chg="mod">
          <ac:chgData name="Smith, Ryan (RC0059309)" userId="3ae3fce0-9ae5-4e39-ae84-7ef415a840c9" providerId="ADAL" clId="{5E554D56-67D6-514A-A893-A59F61522590}" dt="2024-12-19T23:48:42.334" v="2108" actId="20577"/>
          <ac:spMkLst>
            <pc:docMk/>
            <pc:sldMk cId="663228417" sldId="271"/>
            <ac:spMk id="2" creationId="{3DBC7F07-1D05-6D2F-1957-8F39FACDB77A}"/>
          </ac:spMkLst>
        </pc:spChg>
        <pc:spChg chg="mod">
          <ac:chgData name="Smith, Ryan (RC0059309)" userId="3ae3fce0-9ae5-4e39-ae84-7ef415a840c9" providerId="ADAL" clId="{5E554D56-67D6-514A-A893-A59F61522590}" dt="2024-12-19T23:51:23.286" v="2463" actId="20577"/>
          <ac:spMkLst>
            <pc:docMk/>
            <pc:sldMk cId="663228417" sldId="271"/>
            <ac:spMk id="3" creationId="{EC3BAA53-14F7-E666-8B8A-38D669F47D30}"/>
          </ac:spMkLst>
        </pc:spChg>
      </pc:sldChg>
      <pc:sldChg chg="modSp new ord modNotesTx">
        <pc:chgData name="Smith, Ryan (RC0059309)" userId="3ae3fce0-9ae5-4e39-ae84-7ef415a840c9" providerId="ADAL" clId="{5E554D56-67D6-514A-A893-A59F61522590}" dt="2024-12-20T00:37:54.757" v="7387" actId="20577"/>
        <pc:sldMkLst>
          <pc:docMk/>
          <pc:sldMk cId="2643322980" sldId="272"/>
        </pc:sldMkLst>
        <pc:spChg chg="mod">
          <ac:chgData name="Smith, Ryan (RC0059309)" userId="3ae3fce0-9ae5-4e39-ae84-7ef415a840c9" providerId="ADAL" clId="{5E554D56-67D6-514A-A893-A59F61522590}" dt="2024-12-19T23:48:55.029" v="2118" actId="20577"/>
          <ac:spMkLst>
            <pc:docMk/>
            <pc:sldMk cId="2643322980" sldId="272"/>
            <ac:spMk id="2" creationId="{BA4816A7-19A9-8A8C-8A02-D84C2C99F561}"/>
          </ac:spMkLst>
        </pc:spChg>
        <pc:spChg chg="mod">
          <ac:chgData name="Smith, Ryan (RC0059309)" userId="3ae3fce0-9ae5-4e39-ae84-7ef415a840c9" providerId="ADAL" clId="{5E554D56-67D6-514A-A893-A59F61522590}" dt="2024-12-19T23:50:11.035" v="2247" actId="20577"/>
          <ac:spMkLst>
            <pc:docMk/>
            <pc:sldMk cId="2643322980" sldId="272"/>
            <ac:spMk id="3" creationId="{D6B80D4A-BDA1-E916-7CAE-2B5E432FB773}"/>
          </ac:spMkLst>
        </pc:spChg>
      </pc:sldChg>
      <pc:sldChg chg="modSp new modNotesTx">
        <pc:chgData name="Smith, Ryan (RC0059309)" userId="3ae3fce0-9ae5-4e39-ae84-7ef415a840c9" providerId="ADAL" clId="{5E554D56-67D6-514A-A893-A59F61522590}" dt="2024-12-20T00:39:28.755" v="7786" actId="20577"/>
        <pc:sldMkLst>
          <pc:docMk/>
          <pc:sldMk cId="2640713518" sldId="273"/>
        </pc:sldMkLst>
        <pc:spChg chg="mod">
          <ac:chgData name="Smith, Ryan (RC0059309)" userId="3ae3fce0-9ae5-4e39-ae84-7ef415a840c9" providerId="ADAL" clId="{5E554D56-67D6-514A-A893-A59F61522590}" dt="2024-12-19T23:52:29.852" v="2482" actId="20577"/>
          <ac:spMkLst>
            <pc:docMk/>
            <pc:sldMk cId="2640713518" sldId="273"/>
            <ac:spMk id="2" creationId="{FAF25C97-BFB6-6795-C85A-74EEA81CE20A}"/>
          </ac:spMkLst>
        </pc:spChg>
        <pc:spChg chg="mod">
          <ac:chgData name="Smith, Ryan (RC0059309)" userId="3ae3fce0-9ae5-4e39-ae84-7ef415a840c9" providerId="ADAL" clId="{5E554D56-67D6-514A-A893-A59F61522590}" dt="2024-12-19T23:53:21.756" v="2752" actId="20577"/>
          <ac:spMkLst>
            <pc:docMk/>
            <pc:sldMk cId="2640713518" sldId="273"/>
            <ac:spMk id="3" creationId="{3402B309-8A50-FC31-C5A2-0C38AC610460}"/>
          </ac:spMkLst>
        </pc:spChg>
      </pc:sldChg>
      <pc:sldChg chg="addSp modSp new modNotesTx">
        <pc:chgData name="Smith, Ryan (RC0059309)" userId="3ae3fce0-9ae5-4e39-ae84-7ef415a840c9" providerId="ADAL" clId="{5E554D56-67D6-514A-A893-A59F61522590}" dt="2024-12-20T00:41:24.859" v="8034" actId="20577"/>
        <pc:sldMkLst>
          <pc:docMk/>
          <pc:sldMk cId="621536242" sldId="274"/>
        </pc:sldMkLst>
        <pc:spChg chg="mod">
          <ac:chgData name="Smith, Ryan (RC0059309)" userId="3ae3fce0-9ae5-4e39-ae84-7ef415a840c9" providerId="ADAL" clId="{5E554D56-67D6-514A-A893-A59F61522590}" dt="2024-12-19T23:53:32.964" v="2770" actId="20577"/>
          <ac:spMkLst>
            <pc:docMk/>
            <pc:sldMk cId="621536242" sldId="274"/>
            <ac:spMk id="2" creationId="{CDD762DF-9E12-25C8-E338-0D6C8CFC53CC}"/>
          </ac:spMkLst>
        </pc:spChg>
        <pc:spChg chg="mod">
          <ac:chgData name="Smith, Ryan (RC0059309)" userId="3ae3fce0-9ae5-4e39-ae84-7ef415a840c9" providerId="ADAL" clId="{5E554D56-67D6-514A-A893-A59F61522590}" dt="2024-12-19T23:55:34.114" v="2891" actId="27636"/>
          <ac:spMkLst>
            <pc:docMk/>
            <pc:sldMk cId="621536242" sldId="274"/>
            <ac:spMk id="3" creationId="{1F287C21-C19F-908F-7E85-9A4FEA43A04B}"/>
          </ac:spMkLst>
        </pc:spChg>
        <pc:spChg chg="add mod">
          <ac:chgData name="Smith, Ryan (RC0059309)" userId="3ae3fce0-9ae5-4e39-ae84-7ef415a840c9" providerId="ADAL" clId="{5E554D56-67D6-514A-A893-A59F61522590}" dt="2024-12-19T23:56:38.623" v="3094" actId="1076"/>
          <ac:spMkLst>
            <pc:docMk/>
            <pc:sldMk cId="621536242" sldId="274"/>
            <ac:spMk id="4" creationId="{DAE70D73-42E7-723C-CA41-66FBC270E090}"/>
          </ac:spMkLst>
        </pc:spChg>
        <pc:spChg chg="add mod">
          <ac:chgData name="Smith, Ryan (RC0059309)" userId="3ae3fce0-9ae5-4e39-ae84-7ef415a840c9" providerId="ADAL" clId="{5E554D56-67D6-514A-A893-A59F61522590}" dt="2024-12-19T23:57:29.233" v="3098" actId="1076"/>
          <ac:spMkLst>
            <pc:docMk/>
            <pc:sldMk cId="621536242" sldId="274"/>
            <ac:spMk id="6" creationId="{D28150AC-A2DF-C872-B3E8-B671066403B0}"/>
          </ac:spMkLst>
        </pc:spChg>
        <pc:spChg chg="add mod">
          <ac:chgData name="Smith, Ryan (RC0059309)" userId="3ae3fce0-9ae5-4e39-ae84-7ef415a840c9" providerId="ADAL" clId="{5E554D56-67D6-514A-A893-A59F61522590}" dt="2024-12-19T23:59:07.183" v="3234" actId="1076"/>
          <ac:spMkLst>
            <pc:docMk/>
            <pc:sldMk cId="621536242" sldId="274"/>
            <ac:spMk id="8" creationId="{2DA90EB4-E779-43D2-D851-4F89A29425B3}"/>
          </ac:spMkLst>
        </pc:spChg>
      </pc:sldChg>
      <pc:sldChg chg="addSp delSp modSp new mod setBg modNotesTx">
        <pc:chgData name="Smith, Ryan (RC0059309)" userId="3ae3fce0-9ae5-4e39-ae84-7ef415a840c9" providerId="ADAL" clId="{5E554D56-67D6-514A-A893-A59F61522590}" dt="2024-12-20T00:41:37.678" v="8075" actId="20577"/>
        <pc:sldMkLst>
          <pc:docMk/>
          <pc:sldMk cId="4142363311" sldId="275"/>
        </pc:sldMkLst>
        <pc:spChg chg="mod ord">
          <ac:chgData name="Smith, Ryan (RC0059309)" userId="3ae3fce0-9ae5-4e39-ae84-7ef415a840c9" providerId="ADAL" clId="{5E554D56-67D6-514A-A893-A59F61522590}" dt="2024-12-20T00:01:04.976" v="3299" actId="26606"/>
          <ac:spMkLst>
            <pc:docMk/>
            <pc:sldMk cId="4142363311" sldId="275"/>
            <ac:spMk id="2" creationId="{8FFE7580-DDBA-DA14-A784-880284E01A23}"/>
          </ac:spMkLst>
        </pc:spChg>
        <pc:spChg chg="del mod">
          <ac:chgData name="Smith, Ryan (RC0059309)" userId="3ae3fce0-9ae5-4e39-ae84-7ef415a840c9" providerId="ADAL" clId="{5E554D56-67D6-514A-A893-A59F61522590}" dt="2024-12-20T00:00:58.760" v="3296" actId="931"/>
          <ac:spMkLst>
            <pc:docMk/>
            <pc:sldMk cId="4142363311" sldId="275"/>
            <ac:spMk id="3" creationId="{84BA8319-F0AD-DA3D-B4E7-D85DC9E60889}"/>
          </ac:spMkLst>
        </pc:spChg>
        <pc:spChg chg="add del">
          <ac:chgData name="Smith, Ryan (RC0059309)" userId="3ae3fce0-9ae5-4e39-ae84-7ef415a840c9" providerId="ADAL" clId="{5E554D56-67D6-514A-A893-A59F61522590}" dt="2024-12-20T00:01:04.954" v="3298" actId="26606"/>
          <ac:spMkLst>
            <pc:docMk/>
            <pc:sldMk cId="4142363311" sldId="275"/>
            <ac:spMk id="8" creationId="{72BCC514-898F-BFA8-F6EE-5C308791B3EA}"/>
          </ac:spMkLst>
        </pc:spChg>
        <pc:spChg chg="add del">
          <ac:chgData name="Smith, Ryan (RC0059309)" userId="3ae3fce0-9ae5-4e39-ae84-7ef415a840c9" providerId="ADAL" clId="{5E554D56-67D6-514A-A893-A59F61522590}" dt="2024-12-20T00:01:04.954" v="3298" actId="26606"/>
          <ac:spMkLst>
            <pc:docMk/>
            <pc:sldMk cId="4142363311" sldId="275"/>
            <ac:spMk id="11" creationId="{8A648ED8-EFCC-4431-86A8-ACAE33367E87}"/>
          </ac:spMkLst>
        </pc:spChg>
        <pc:spChg chg="add del">
          <ac:chgData name="Smith, Ryan (RC0059309)" userId="3ae3fce0-9ae5-4e39-ae84-7ef415a840c9" providerId="ADAL" clId="{5E554D56-67D6-514A-A893-A59F61522590}" dt="2024-12-20T00:01:04.954" v="3298" actId="26606"/>
          <ac:spMkLst>
            <pc:docMk/>
            <pc:sldMk cId="4142363311" sldId="275"/>
            <ac:spMk id="13" creationId="{772E99E7-0257-445C-9DDF-E41D29AAF55F}"/>
          </ac:spMkLst>
        </pc:spChg>
        <pc:spChg chg="add del">
          <ac:chgData name="Smith, Ryan (RC0059309)" userId="3ae3fce0-9ae5-4e39-ae84-7ef415a840c9" providerId="ADAL" clId="{5E554D56-67D6-514A-A893-A59F61522590}" dt="2024-12-20T00:01:04.954" v="3298" actId="26606"/>
          <ac:spMkLst>
            <pc:docMk/>
            <pc:sldMk cId="4142363311" sldId="275"/>
            <ac:spMk id="15" creationId="{E8A23C60-7299-4DCC-BD08-C9EA5DE0309F}"/>
          </ac:spMkLst>
        </pc:spChg>
        <pc:spChg chg="add del">
          <ac:chgData name="Smith, Ryan (RC0059309)" userId="3ae3fce0-9ae5-4e39-ae84-7ef415a840c9" providerId="ADAL" clId="{5E554D56-67D6-514A-A893-A59F61522590}" dt="2024-12-20T00:01:04.954" v="3298" actId="26606"/>
          <ac:spMkLst>
            <pc:docMk/>
            <pc:sldMk cId="4142363311" sldId="275"/>
            <ac:spMk id="17" creationId="{E47994E7-77C9-43EE-8D77-05C6F9205D8F}"/>
          </ac:spMkLst>
        </pc:spChg>
        <pc:spChg chg="add del">
          <ac:chgData name="Smith, Ryan (RC0059309)" userId="3ae3fce0-9ae5-4e39-ae84-7ef415a840c9" providerId="ADAL" clId="{5E554D56-67D6-514A-A893-A59F61522590}" dt="2024-12-20T00:01:04.954" v="3298" actId="26606"/>
          <ac:spMkLst>
            <pc:docMk/>
            <pc:sldMk cId="4142363311" sldId="275"/>
            <ac:spMk id="19" creationId="{3F1DB30F-967C-4C87-86E6-34325F222D0D}"/>
          </ac:spMkLst>
        </pc:spChg>
        <pc:spChg chg="add">
          <ac:chgData name="Smith, Ryan (RC0059309)" userId="3ae3fce0-9ae5-4e39-ae84-7ef415a840c9" providerId="ADAL" clId="{5E554D56-67D6-514A-A893-A59F61522590}" dt="2024-12-20T00:01:04.976" v="3299" actId="26606"/>
          <ac:spMkLst>
            <pc:docMk/>
            <pc:sldMk cId="4142363311" sldId="275"/>
            <ac:spMk id="27" creationId="{44A52A7E-66A5-41E3-BC03-6E396780F79B}"/>
          </ac:spMkLst>
        </pc:spChg>
        <pc:spChg chg="add">
          <ac:chgData name="Smith, Ryan (RC0059309)" userId="3ae3fce0-9ae5-4e39-ae84-7ef415a840c9" providerId="ADAL" clId="{5E554D56-67D6-514A-A893-A59F61522590}" dt="2024-12-20T00:01:04.976" v="3299" actId="26606"/>
          <ac:spMkLst>
            <pc:docMk/>
            <pc:sldMk cId="4142363311" sldId="275"/>
            <ac:spMk id="30" creationId="{01B27662-BD40-44DC-99F5-516479EF1632}"/>
          </ac:spMkLst>
        </pc:spChg>
        <pc:spChg chg="add">
          <ac:chgData name="Smith, Ryan (RC0059309)" userId="3ae3fce0-9ae5-4e39-ae84-7ef415a840c9" providerId="ADAL" clId="{5E554D56-67D6-514A-A893-A59F61522590}" dt="2024-12-20T00:01:04.976" v="3299" actId="26606"/>
          <ac:spMkLst>
            <pc:docMk/>
            <pc:sldMk cId="4142363311" sldId="275"/>
            <ac:spMk id="31" creationId="{4F4B01C3-5078-4039-811E-D840C6262C7F}"/>
          </ac:spMkLst>
        </pc:spChg>
        <pc:spChg chg="add">
          <ac:chgData name="Smith, Ryan (RC0059309)" userId="3ae3fce0-9ae5-4e39-ae84-7ef415a840c9" providerId="ADAL" clId="{5E554D56-67D6-514A-A893-A59F61522590}" dt="2024-12-20T00:01:04.976" v="3299" actId="26606"/>
          <ac:spMkLst>
            <pc:docMk/>
            <pc:sldMk cId="4142363311" sldId="275"/>
            <ac:spMk id="32" creationId="{2EE9B49B-B44A-4DAC-BD6E-17ABCE56DE2D}"/>
          </ac:spMkLst>
        </pc:spChg>
        <pc:grpChg chg="add">
          <ac:chgData name="Smith, Ryan (RC0059309)" userId="3ae3fce0-9ae5-4e39-ae84-7ef415a840c9" providerId="ADAL" clId="{5E554D56-67D6-514A-A893-A59F61522590}" dt="2024-12-20T00:01:04.976" v="3299" actId="26606"/>
          <ac:grpSpMkLst>
            <pc:docMk/>
            <pc:sldMk cId="4142363311" sldId="275"/>
            <ac:grpSpMk id="9" creationId="{23F5135F-115E-423C-BE4A-B56C35DC9F3E}"/>
          </ac:grpSpMkLst>
        </pc:grpChg>
        <pc:grpChg chg="add del">
          <ac:chgData name="Smith, Ryan (RC0059309)" userId="3ae3fce0-9ae5-4e39-ae84-7ef415a840c9" providerId="ADAL" clId="{5E554D56-67D6-514A-A893-A59F61522590}" dt="2024-12-20T00:01:04.954" v="3298" actId="26606"/>
          <ac:grpSpMkLst>
            <pc:docMk/>
            <pc:sldMk cId="4142363311" sldId="275"/>
            <ac:grpSpMk id="21" creationId="{8C948C98-8F39-4C77-8E93-BFB01F54BE65}"/>
          </ac:grpSpMkLst>
        </pc:grpChg>
        <pc:grpChg chg="add">
          <ac:chgData name="Smith, Ryan (RC0059309)" userId="3ae3fce0-9ae5-4e39-ae84-7ef415a840c9" providerId="ADAL" clId="{5E554D56-67D6-514A-A893-A59F61522590}" dt="2024-12-20T00:01:04.976" v="3299" actId="26606"/>
          <ac:grpSpMkLst>
            <pc:docMk/>
            <pc:sldMk cId="4142363311" sldId="275"/>
            <ac:grpSpMk id="33" creationId="{BB47788C-CA7A-4992-ACA6-A0EFFDBACCE0}"/>
          </ac:grpSpMkLst>
        </pc:grpChg>
        <pc:picChg chg="add mod ord">
          <ac:chgData name="Smith, Ryan (RC0059309)" userId="3ae3fce0-9ae5-4e39-ae84-7ef415a840c9" providerId="ADAL" clId="{5E554D56-67D6-514A-A893-A59F61522590}" dt="2024-12-20T00:01:04.976" v="3299" actId="26606"/>
          <ac:picMkLst>
            <pc:docMk/>
            <pc:sldMk cId="4142363311" sldId="275"/>
            <ac:picMk id="4" creationId="{83FE2176-9609-BF36-E3B6-63C9A3D4D63D}"/>
          </ac:picMkLst>
        </pc:picChg>
      </pc:sldChg>
      <pc:sldChg chg="modSp new modNotesTx">
        <pc:chgData name="Smith, Ryan (RC0059309)" userId="3ae3fce0-9ae5-4e39-ae84-7ef415a840c9" providerId="ADAL" clId="{5E554D56-67D6-514A-A893-A59F61522590}" dt="2024-12-20T00:42:05.556" v="8180" actId="20577"/>
        <pc:sldMkLst>
          <pc:docMk/>
          <pc:sldMk cId="382029693" sldId="276"/>
        </pc:sldMkLst>
        <pc:spChg chg="mod">
          <ac:chgData name="Smith, Ryan (RC0059309)" userId="3ae3fce0-9ae5-4e39-ae84-7ef415a840c9" providerId="ADAL" clId="{5E554D56-67D6-514A-A893-A59F61522590}" dt="2024-12-20T00:01:35.643" v="3323" actId="20577"/>
          <ac:spMkLst>
            <pc:docMk/>
            <pc:sldMk cId="382029693" sldId="276"/>
            <ac:spMk id="2" creationId="{05F4691C-B87D-4C9C-2EF3-39864B927159}"/>
          </ac:spMkLst>
        </pc:spChg>
        <pc:spChg chg="mod">
          <ac:chgData name="Smith, Ryan (RC0059309)" userId="3ae3fce0-9ae5-4e39-ae84-7ef415a840c9" providerId="ADAL" clId="{5E554D56-67D6-514A-A893-A59F61522590}" dt="2024-12-20T00:03:51.211" v="3501" actId="20577"/>
          <ac:spMkLst>
            <pc:docMk/>
            <pc:sldMk cId="382029693" sldId="276"/>
            <ac:spMk id="3" creationId="{97C87387-EFE9-DBB2-260D-A8D397DAAE90}"/>
          </ac:spMkLst>
        </pc:spChg>
      </pc:sldChg>
      <pc:sldChg chg="modSp new modNotesTx">
        <pc:chgData name="Smith, Ryan (RC0059309)" userId="3ae3fce0-9ae5-4e39-ae84-7ef415a840c9" providerId="ADAL" clId="{5E554D56-67D6-514A-A893-A59F61522590}" dt="2024-12-20T00:42:45.646" v="8341" actId="20577"/>
        <pc:sldMkLst>
          <pc:docMk/>
          <pc:sldMk cId="3790413478" sldId="277"/>
        </pc:sldMkLst>
        <pc:spChg chg="mod">
          <ac:chgData name="Smith, Ryan (RC0059309)" userId="3ae3fce0-9ae5-4e39-ae84-7ef415a840c9" providerId="ADAL" clId="{5E554D56-67D6-514A-A893-A59F61522590}" dt="2024-12-20T00:01:45.406" v="3334" actId="20577"/>
          <ac:spMkLst>
            <pc:docMk/>
            <pc:sldMk cId="3790413478" sldId="277"/>
            <ac:spMk id="2" creationId="{EE347268-B4C7-94BC-718A-9B7BF19C2ABF}"/>
          </ac:spMkLst>
        </pc:spChg>
        <pc:spChg chg="mod">
          <ac:chgData name="Smith, Ryan (RC0059309)" userId="3ae3fce0-9ae5-4e39-ae84-7ef415a840c9" providerId="ADAL" clId="{5E554D56-67D6-514A-A893-A59F61522590}" dt="2024-12-20T00:06:24.030" v="3988" actId="20577"/>
          <ac:spMkLst>
            <pc:docMk/>
            <pc:sldMk cId="3790413478" sldId="277"/>
            <ac:spMk id="3" creationId="{103C00BD-ABE6-F7BC-9017-909388DE24B2}"/>
          </ac:spMkLst>
        </pc:spChg>
      </pc:sldChg>
      <pc:sldChg chg="addSp delSp modSp new modNotesTx">
        <pc:chgData name="Smith, Ryan (RC0059309)" userId="3ae3fce0-9ae5-4e39-ae84-7ef415a840c9" providerId="ADAL" clId="{5E554D56-67D6-514A-A893-A59F61522590}" dt="2024-12-20T00:43:24.772" v="8505" actId="20577"/>
        <pc:sldMkLst>
          <pc:docMk/>
          <pc:sldMk cId="1836119343" sldId="278"/>
        </pc:sldMkLst>
        <pc:spChg chg="mod">
          <ac:chgData name="Smith, Ryan (RC0059309)" userId="3ae3fce0-9ae5-4e39-ae84-7ef415a840c9" providerId="ADAL" clId="{5E554D56-67D6-514A-A893-A59F61522590}" dt="2024-12-20T00:07:56.742" v="4213" actId="27636"/>
          <ac:spMkLst>
            <pc:docMk/>
            <pc:sldMk cId="1836119343" sldId="278"/>
            <ac:spMk id="2" creationId="{1EF9E9A8-48C3-FA24-C86B-88C378A0919C}"/>
          </ac:spMkLst>
        </pc:spChg>
        <pc:spChg chg="del">
          <ac:chgData name="Smith, Ryan (RC0059309)" userId="3ae3fce0-9ae5-4e39-ae84-7ef415a840c9" providerId="ADAL" clId="{5E554D56-67D6-514A-A893-A59F61522590}" dt="2024-12-20T00:01:55.026" v="3335" actId="21"/>
          <ac:spMkLst>
            <pc:docMk/>
            <pc:sldMk cId="1836119343" sldId="278"/>
            <ac:spMk id="3" creationId="{1FE49647-6D23-DBC4-2197-EED819DBA01D}"/>
          </ac:spMkLst>
        </pc:spChg>
        <pc:spChg chg="add mod">
          <ac:chgData name="Smith, Ryan (RC0059309)" userId="3ae3fce0-9ae5-4e39-ae84-7ef415a840c9" providerId="ADAL" clId="{5E554D56-67D6-514A-A893-A59F61522590}" dt="2024-12-20T00:08:13.452" v="4272" actId="14100"/>
          <ac:spMkLst>
            <pc:docMk/>
            <pc:sldMk cId="1836119343" sldId="278"/>
            <ac:spMk id="4" creationId="{601B0FAA-26BE-E274-FE9C-63DCFFC9D29B}"/>
          </ac:spMkLst>
        </pc:spChg>
      </pc:sldChg>
      <pc:sldChg chg="modSp new modNotesTx">
        <pc:chgData name="Smith, Ryan (RC0059309)" userId="3ae3fce0-9ae5-4e39-ae84-7ef415a840c9" providerId="ADAL" clId="{5E554D56-67D6-514A-A893-A59F61522590}" dt="2024-12-20T00:43:53.434" v="8559" actId="20577"/>
        <pc:sldMkLst>
          <pc:docMk/>
          <pc:sldMk cId="279137799" sldId="279"/>
        </pc:sldMkLst>
        <pc:spChg chg="mod">
          <ac:chgData name="Smith, Ryan (RC0059309)" userId="3ae3fce0-9ae5-4e39-ae84-7ef415a840c9" providerId="ADAL" clId="{5E554D56-67D6-514A-A893-A59F61522590}" dt="2024-12-20T00:02:23.122" v="3367" actId="20577"/>
          <ac:spMkLst>
            <pc:docMk/>
            <pc:sldMk cId="279137799" sldId="279"/>
            <ac:spMk id="2" creationId="{0ED5FC03-2A03-FB5F-314A-641F297F9A80}"/>
          </ac:spMkLst>
        </pc:spChg>
        <pc:spChg chg="mod">
          <ac:chgData name="Smith, Ryan (RC0059309)" userId="3ae3fce0-9ae5-4e39-ae84-7ef415a840c9" providerId="ADAL" clId="{5E554D56-67D6-514A-A893-A59F61522590}" dt="2024-12-20T00:10:13.249" v="4441" actId="20577"/>
          <ac:spMkLst>
            <pc:docMk/>
            <pc:sldMk cId="279137799" sldId="279"/>
            <ac:spMk id="3" creationId="{D33A79A0-4BD4-36D9-E96D-4E4F11BDD963}"/>
          </ac:spMkLst>
        </pc:spChg>
      </pc:sldChg>
      <pc:sldChg chg="modSp new modNotesTx">
        <pc:chgData name="Smith, Ryan (RC0059309)" userId="3ae3fce0-9ae5-4e39-ae84-7ef415a840c9" providerId="ADAL" clId="{5E554D56-67D6-514A-A893-A59F61522590}" dt="2024-12-20T00:44:36.880" v="8730" actId="20577"/>
        <pc:sldMkLst>
          <pc:docMk/>
          <pc:sldMk cId="1679665709" sldId="280"/>
        </pc:sldMkLst>
        <pc:spChg chg="mod">
          <ac:chgData name="Smith, Ryan (RC0059309)" userId="3ae3fce0-9ae5-4e39-ae84-7ef415a840c9" providerId="ADAL" clId="{5E554D56-67D6-514A-A893-A59F61522590}" dt="2024-12-20T00:02:32.892" v="3392" actId="20577"/>
          <ac:spMkLst>
            <pc:docMk/>
            <pc:sldMk cId="1679665709" sldId="280"/>
            <ac:spMk id="2" creationId="{F2CEB342-1F41-2D26-EC74-ADE1201BE5E9}"/>
          </ac:spMkLst>
        </pc:spChg>
        <pc:spChg chg="mod">
          <ac:chgData name="Smith, Ryan (RC0059309)" userId="3ae3fce0-9ae5-4e39-ae84-7ef415a840c9" providerId="ADAL" clId="{5E554D56-67D6-514A-A893-A59F61522590}" dt="2024-12-20T00:11:56.031" v="4604" actId="20577"/>
          <ac:spMkLst>
            <pc:docMk/>
            <pc:sldMk cId="1679665709" sldId="280"/>
            <ac:spMk id="3" creationId="{0ED7AF24-83C3-E512-FF5F-58EE63690A3D}"/>
          </ac:spMkLst>
        </pc:spChg>
      </pc:sldChg>
      <pc:sldChg chg="modSp new modNotesTx">
        <pc:chgData name="Smith, Ryan (RC0059309)" userId="3ae3fce0-9ae5-4e39-ae84-7ef415a840c9" providerId="ADAL" clId="{5E554D56-67D6-514A-A893-A59F61522590}" dt="2024-12-20T00:45:08.340" v="8859" actId="20577"/>
        <pc:sldMkLst>
          <pc:docMk/>
          <pc:sldMk cId="1981151661" sldId="281"/>
        </pc:sldMkLst>
        <pc:spChg chg="mod">
          <ac:chgData name="Smith, Ryan (RC0059309)" userId="3ae3fce0-9ae5-4e39-ae84-7ef415a840c9" providerId="ADAL" clId="{5E554D56-67D6-514A-A893-A59F61522590}" dt="2024-12-20T00:02:46.641" v="3410" actId="20577"/>
          <ac:spMkLst>
            <pc:docMk/>
            <pc:sldMk cId="1981151661" sldId="281"/>
            <ac:spMk id="2" creationId="{63A04785-14EC-BCA6-1DE3-81AA3E59B458}"/>
          </ac:spMkLst>
        </pc:spChg>
        <pc:spChg chg="mod">
          <ac:chgData name="Smith, Ryan (RC0059309)" userId="3ae3fce0-9ae5-4e39-ae84-7ef415a840c9" providerId="ADAL" clId="{5E554D56-67D6-514A-A893-A59F61522590}" dt="2024-12-20T00:13:27.014" v="4853" actId="20577"/>
          <ac:spMkLst>
            <pc:docMk/>
            <pc:sldMk cId="1981151661" sldId="281"/>
            <ac:spMk id="3" creationId="{C9457A2C-C3DF-1308-327D-4B9656D193BA}"/>
          </ac:spMkLst>
        </pc:spChg>
      </pc:sldChg>
      <pc:sldChg chg="addSp modSp new modNotesTx">
        <pc:chgData name="Smith, Ryan (RC0059309)" userId="3ae3fce0-9ae5-4e39-ae84-7ef415a840c9" providerId="ADAL" clId="{5E554D56-67D6-514A-A893-A59F61522590}" dt="2024-12-20T00:45:48.039" v="9078" actId="20577"/>
        <pc:sldMkLst>
          <pc:docMk/>
          <pc:sldMk cId="1627720513" sldId="282"/>
        </pc:sldMkLst>
        <pc:spChg chg="mod">
          <ac:chgData name="Smith, Ryan (RC0059309)" userId="3ae3fce0-9ae5-4e39-ae84-7ef415a840c9" providerId="ADAL" clId="{5E554D56-67D6-514A-A893-A59F61522590}" dt="2024-12-20T00:02:55.352" v="3416" actId="20577"/>
          <ac:spMkLst>
            <pc:docMk/>
            <pc:sldMk cId="1627720513" sldId="282"/>
            <ac:spMk id="2" creationId="{E9E0B30D-71A6-22A0-DD51-3D557FC82E3F}"/>
          </ac:spMkLst>
        </pc:spChg>
        <pc:spChg chg="mod">
          <ac:chgData name="Smith, Ryan (RC0059309)" userId="3ae3fce0-9ae5-4e39-ae84-7ef415a840c9" providerId="ADAL" clId="{5E554D56-67D6-514A-A893-A59F61522590}" dt="2024-12-20T00:14:11.335" v="4855" actId="14100"/>
          <ac:spMkLst>
            <pc:docMk/>
            <pc:sldMk cId="1627720513" sldId="282"/>
            <ac:spMk id="3" creationId="{B8E5A885-CAF5-2001-ECA5-9731A93F181E}"/>
          </ac:spMkLst>
        </pc:spChg>
        <pc:spChg chg="add mod">
          <ac:chgData name="Smith, Ryan (RC0059309)" userId="3ae3fce0-9ae5-4e39-ae84-7ef415a840c9" providerId="ADAL" clId="{5E554D56-67D6-514A-A893-A59F61522590}" dt="2024-12-20T00:15:37.608" v="4868" actId="1076"/>
          <ac:spMkLst>
            <pc:docMk/>
            <pc:sldMk cId="1627720513" sldId="282"/>
            <ac:spMk id="5" creationId="{5F69188C-258D-114D-3197-9DCD44DAFEEC}"/>
          </ac:spMkLst>
        </pc:spChg>
        <pc:spChg chg="add mod">
          <ac:chgData name="Smith, Ryan (RC0059309)" userId="3ae3fce0-9ae5-4e39-ae84-7ef415a840c9" providerId="ADAL" clId="{5E554D56-67D6-514A-A893-A59F61522590}" dt="2024-12-20T00:17:04.889" v="5105" actId="207"/>
          <ac:spMkLst>
            <pc:docMk/>
            <pc:sldMk cId="1627720513" sldId="282"/>
            <ac:spMk id="7" creationId="{1A11FD54-BE3E-7E84-4737-CECEC65B10F2}"/>
          </ac:spMkLst>
        </pc:spChg>
        <pc:spChg chg="add mod">
          <ac:chgData name="Smith, Ryan (RC0059309)" userId="3ae3fce0-9ae5-4e39-ae84-7ef415a840c9" providerId="ADAL" clId="{5E554D56-67D6-514A-A893-A59F61522590}" dt="2024-12-20T00:17:14.248" v="5106" actId="207"/>
          <ac:spMkLst>
            <pc:docMk/>
            <pc:sldMk cId="1627720513" sldId="282"/>
            <ac:spMk id="8" creationId="{148F4932-423D-6AA8-4A22-9CBB17E6C2DC}"/>
          </ac:spMkLst>
        </pc:spChg>
      </pc:sldChg>
      <pc:sldChg chg="delSp modSp new modNotesTx">
        <pc:chgData name="Smith, Ryan (RC0059309)" userId="3ae3fce0-9ae5-4e39-ae84-7ef415a840c9" providerId="ADAL" clId="{5E554D56-67D6-514A-A893-A59F61522590}" dt="2024-12-20T00:46:02.869" v="9124" actId="20577"/>
        <pc:sldMkLst>
          <pc:docMk/>
          <pc:sldMk cId="3804124731" sldId="283"/>
        </pc:sldMkLst>
        <pc:spChg chg="mod">
          <ac:chgData name="Smith, Ryan (RC0059309)" userId="3ae3fce0-9ae5-4e39-ae84-7ef415a840c9" providerId="ADAL" clId="{5E554D56-67D6-514A-A893-A59F61522590}" dt="2024-12-20T00:17:44.120" v="5126" actId="1076"/>
          <ac:spMkLst>
            <pc:docMk/>
            <pc:sldMk cId="3804124731" sldId="283"/>
            <ac:spMk id="2" creationId="{B6877633-2387-F38D-39C0-E26C06945A3B}"/>
          </ac:spMkLst>
        </pc:spChg>
        <pc:spChg chg="del">
          <ac:chgData name="Smith, Ryan (RC0059309)" userId="3ae3fce0-9ae5-4e39-ae84-7ef415a840c9" providerId="ADAL" clId="{5E554D56-67D6-514A-A893-A59F61522590}" dt="2024-12-20T00:17:33.910" v="5123" actId="21"/>
          <ac:spMkLst>
            <pc:docMk/>
            <pc:sldMk cId="3804124731" sldId="283"/>
            <ac:spMk id="3" creationId="{3226F82C-3994-DF86-DE6C-C1626EE8FD81}"/>
          </ac:spMkLst>
        </pc:spChg>
      </pc:sldChg>
      <pc:sldChg chg="new del">
        <pc:chgData name="Smith, Ryan (RC0059309)" userId="3ae3fce0-9ae5-4e39-ae84-7ef415a840c9" providerId="ADAL" clId="{5E554D56-67D6-514A-A893-A59F61522590}" dt="2024-12-20T00:51:14.275" v="9126" actId="2696"/>
        <pc:sldMkLst>
          <pc:docMk/>
          <pc:sldMk cId="2212808948" sldId="28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DC6314-21A7-034C-91EE-90B54CCAAF99}" type="datetimeFigureOut">
              <a:rPr lang="en-US" smtClean="0"/>
              <a:t>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BF5E8-F909-6047-8581-372325723D79}" type="slidenum">
              <a:rPr lang="en-US" smtClean="0"/>
              <a:t>‹#›</a:t>
            </a:fld>
            <a:endParaRPr lang="en-US"/>
          </a:p>
        </p:txBody>
      </p:sp>
    </p:spTree>
    <p:extLst>
      <p:ext uri="{BB962C8B-B14F-4D97-AF65-F5344CB8AC3E}">
        <p14:creationId xmlns:p14="http://schemas.microsoft.com/office/powerpoint/2010/main" val="2184074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 I’m Ryan and this is my presentation on song analysis for protest songs</a:t>
            </a:r>
            <a:endParaRPr lang="en-US" dirty="0"/>
          </a:p>
        </p:txBody>
      </p:sp>
      <p:sp>
        <p:nvSpPr>
          <p:cNvPr id="4" name="Slide Number Placeholder 3"/>
          <p:cNvSpPr>
            <a:spLocks noGrp="1"/>
          </p:cNvSpPr>
          <p:nvPr>
            <p:ph type="sldNum" sz="quarter" idx="5"/>
          </p:nvPr>
        </p:nvSpPr>
        <p:spPr/>
        <p:txBody>
          <a:bodyPr/>
          <a:lstStyle/>
          <a:p>
            <a:fld id="{D0BBF5E8-F909-6047-8581-372325723D79}" type="slidenum">
              <a:rPr lang="en-US" smtClean="0"/>
              <a:t>1</a:t>
            </a:fld>
            <a:endParaRPr lang="en-US"/>
          </a:p>
        </p:txBody>
      </p:sp>
    </p:spTree>
    <p:extLst>
      <p:ext uri="{BB962C8B-B14F-4D97-AF65-F5344CB8AC3E}">
        <p14:creationId xmlns:p14="http://schemas.microsoft.com/office/powerpoint/2010/main" val="1208618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second we will look at today is zombie by the cranberries</a:t>
            </a:r>
            <a:endParaRPr lang="en-US" dirty="0"/>
          </a:p>
        </p:txBody>
      </p:sp>
      <p:sp>
        <p:nvSpPr>
          <p:cNvPr id="4" name="Slide Number Placeholder 3"/>
          <p:cNvSpPr>
            <a:spLocks noGrp="1"/>
          </p:cNvSpPr>
          <p:nvPr>
            <p:ph type="sldNum" sz="quarter" idx="5"/>
          </p:nvPr>
        </p:nvSpPr>
        <p:spPr/>
        <p:txBody>
          <a:bodyPr/>
          <a:lstStyle/>
          <a:p>
            <a:fld id="{D0BBF5E8-F909-6047-8581-372325723D79}" type="slidenum">
              <a:rPr lang="en-US" smtClean="0"/>
              <a:t>10</a:t>
            </a:fld>
            <a:endParaRPr lang="en-US"/>
          </a:p>
        </p:txBody>
      </p:sp>
    </p:spTree>
    <p:extLst>
      <p:ext uri="{BB962C8B-B14F-4D97-AF65-F5344CB8AC3E}">
        <p14:creationId xmlns:p14="http://schemas.microsoft.com/office/powerpoint/2010/main" val="3574076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instruments in this song are another classic rock band set up with guitar bass drums and vocals</a:t>
            </a:r>
            <a:endParaRPr lang="en-US" dirty="0"/>
          </a:p>
        </p:txBody>
      </p:sp>
      <p:sp>
        <p:nvSpPr>
          <p:cNvPr id="4" name="Slide Number Placeholder 3"/>
          <p:cNvSpPr>
            <a:spLocks noGrp="1"/>
          </p:cNvSpPr>
          <p:nvPr>
            <p:ph type="sldNum" sz="quarter" idx="5"/>
          </p:nvPr>
        </p:nvSpPr>
        <p:spPr/>
        <p:txBody>
          <a:bodyPr/>
          <a:lstStyle/>
          <a:p>
            <a:fld id="{D0BBF5E8-F909-6047-8581-372325723D79}" type="slidenum">
              <a:rPr lang="en-US" smtClean="0"/>
              <a:t>11</a:t>
            </a:fld>
            <a:endParaRPr lang="en-US"/>
          </a:p>
        </p:txBody>
      </p:sp>
    </p:spTree>
    <p:extLst>
      <p:ext uri="{BB962C8B-B14F-4D97-AF65-F5344CB8AC3E}">
        <p14:creationId xmlns:p14="http://schemas.microsoft.com/office/powerpoint/2010/main" val="2664573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song uses distorted guitars and punchy bass to help build intensity and to further increase the intensity we have a very unusual drum beats on a rock song</a:t>
            </a:r>
            <a:endParaRPr lang="en-US" dirty="0"/>
          </a:p>
        </p:txBody>
      </p:sp>
      <p:sp>
        <p:nvSpPr>
          <p:cNvPr id="4" name="Slide Number Placeholder 3"/>
          <p:cNvSpPr>
            <a:spLocks noGrp="1"/>
          </p:cNvSpPr>
          <p:nvPr>
            <p:ph type="sldNum" sz="quarter" idx="5"/>
          </p:nvPr>
        </p:nvSpPr>
        <p:spPr/>
        <p:txBody>
          <a:bodyPr/>
          <a:lstStyle/>
          <a:p>
            <a:fld id="{D0BBF5E8-F909-6047-8581-372325723D79}" type="slidenum">
              <a:rPr lang="en-US" smtClean="0"/>
              <a:t>12</a:t>
            </a:fld>
            <a:endParaRPr lang="en-US"/>
          </a:p>
        </p:txBody>
      </p:sp>
    </p:spTree>
    <p:extLst>
      <p:ext uri="{BB962C8B-B14F-4D97-AF65-F5344CB8AC3E}">
        <p14:creationId xmlns:p14="http://schemas.microsoft.com/office/powerpoint/2010/main" val="1619474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Zombie is in the key of e minor which explains the dark and gloomy feel within the song and the building tension about the significant event they are talking about in history </a:t>
            </a:r>
            <a:endParaRPr lang="en-US" dirty="0"/>
          </a:p>
        </p:txBody>
      </p:sp>
      <p:sp>
        <p:nvSpPr>
          <p:cNvPr id="4" name="Slide Number Placeholder 3"/>
          <p:cNvSpPr>
            <a:spLocks noGrp="1"/>
          </p:cNvSpPr>
          <p:nvPr>
            <p:ph type="sldNum" sz="quarter" idx="5"/>
          </p:nvPr>
        </p:nvSpPr>
        <p:spPr/>
        <p:txBody>
          <a:bodyPr/>
          <a:lstStyle/>
          <a:p>
            <a:fld id="{D0BBF5E8-F909-6047-8581-372325723D79}" type="slidenum">
              <a:rPr lang="en-US" smtClean="0"/>
              <a:t>13</a:t>
            </a:fld>
            <a:endParaRPr lang="en-US"/>
          </a:p>
        </p:txBody>
      </p:sp>
    </p:spTree>
    <p:extLst>
      <p:ext uri="{BB962C8B-B14F-4D97-AF65-F5344CB8AC3E}">
        <p14:creationId xmlns:p14="http://schemas.microsoft.com/office/powerpoint/2010/main" val="458015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songs structure is quite a standard structure being A/B/C/D/A/B/C</a:t>
            </a:r>
            <a:endParaRPr lang="en-US" dirty="0"/>
          </a:p>
        </p:txBody>
      </p:sp>
      <p:sp>
        <p:nvSpPr>
          <p:cNvPr id="4" name="Slide Number Placeholder 3"/>
          <p:cNvSpPr>
            <a:spLocks noGrp="1"/>
          </p:cNvSpPr>
          <p:nvPr>
            <p:ph type="sldNum" sz="quarter" idx="5"/>
          </p:nvPr>
        </p:nvSpPr>
        <p:spPr/>
        <p:txBody>
          <a:bodyPr/>
          <a:lstStyle/>
          <a:p>
            <a:fld id="{D0BBF5E8-F909-6047-8581-372325723D79}" type="slidenum">
              <a:rPr lang="en-US" smtClean="0"/>
              <a:t>14</a:t>
            </a:fld>
            <a:endParaRPr lang="en-US"/>
          </a:p>
        </p:txBody>
      </p:sp>
    </p:spTree>
    <p:extLst>
      <p:ext uri="{BB962C8B-B14F-4D97-AF65-F5344CB8AC3E}">
        <p14:creationId xmlns:p14="http://schemas.microsoft.com/office/powerpoint/2010/main" val="4744497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Zombies time signature is in a standard 4/4 and is played at 167 beats per minute which further adds to the intense feeling of the song</a:t>
            </a:r>
            <a:endParaRPr lang="en-US" dirty="0"/>
          </a:p>
        </p:txBody>
      </p:sp>
      <p:sp>
        <p:nvSpPr>
          <p:cNvPr id="4" name="Slide Number Placeholder 3"/>
          <p:cNvSpPr>
            <a:spLocks noGrp="1"/>
          </p:cNvSpPr>
          <p:nvPr>
            <p:ph type="sldNum" sz="quarter" idx="5"/>
          </p:nvPr>
        </p:nvSpPr>
        <p:spPr/>
        <p:txBody>
          <a:bodyPr/>
          <a:lstStyle/>
          <a:p>
            <a:fld id="{D0BBF5E8-F909-6047-8581-372325723D79}" type="slidenum">
              <a:rPr lang="en-US" smtClean="0"/>
              <a:t>15</a:t>
            </a:fld>
            <a:endParaRPr lang="en-US"/>
          </a:p>
        </p:txBody>
      </p:sp>
    </p:spTree>
    <p:extLst>
      <p:ext uri="{BB962C8B-B14F-4D97-AF65-F5344CB8AC3E}">
        <p14:creationId xmlns:p14="http://schemas.microsoft.com/office/powerpoint/2010/main" val="30322654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song is about the Warrington bombings of 1993 where tow young kids where killed by the bombings and this has significant impact on them also due to all the chaos going on in Ireland at the time to</a:t>
            </a:r>
            <a:endParaRPr lang="en-US" dirty="0"/>
          </a:p>
        </p:txBody>
      </p:sp>
      <p:sp>
        <p:nvSpPr>
          <p:cNvPr id="4" name="Slide Number Placeholder 3"/>
          <p:cNvSpPr>
            <a:spLocks noGrp="1"/>
          </p:cNvSpPr>
          <p:nvPr>
            <p:ph type="sldNum" sz="quarter" idx="5"/>
          </p:nvPr>
        </p:nvSpPr>
        <p:spPr/>
        <p:txBody>
          <a:bodyPr/>
          <a:lstStyle/>
          <a:p>
            <a:fld id="{D0BBF5E8-F909-6047-8581-372325723D79}" type="slidenum">
              <a:rPr lang="en-US" smtClean="0"/>
              <a:t>16</a:t>
            </a:fld>
            <a:endParaRPr lang="en-US"/>
          </a:p>
        </p:txBody>
      </p:sp>
    </p:spTree>
    <p:extLst>
      <p:ext uri="{BB962C8B-B14F-4D97-AF65-F5344CB8AC3E}">
        <p14:creationId xmlns:p14="http://schemas.microsoft.com/office/powerpoint/2010/main" val="8047091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lyrics in this song further add to our rising tension for example in the use of the lyrics with their tanks and their bombs and their bombs and their guns suggest that they don’t understand why all of this violence is needed</a:t>
            </a:r>
            <a:endParaRPr lang="en-US" dirty="0"/>
          </a:p>
        </p:txBody>
      </p:sp>
      <p:sp>
        <p:nvSpPr>
          <p:cNvPr id="4" name="Slide Number Placeholder 3"/>
          <p:cNvSpPr>
            <a:spLocks noGrp="1"/>
          </p:cNvSpPr>
          <p:nvPr>
            <p:ph type="sldNum" sz="quarter" idx="5"/>
          </p:nvPr>
        </p:nvSpPr>
        <p:spPr/>
        <p:txBody>
          <a:bodyPr/>
          <a:lstStyle/>
          <a:p>
            <a:fld id="{D0BBF5E8-F909-6047-8581-372325723D79}" type="slidenum">
              <a:rPr lang="en-US" smtClean="0"/>
              <a:t>17</a:t>
            </a:fld>
            <a:endParaRPr lang="en-US"/>
          </a:p>
        </p:txBody>
      </p:sp>
    </p:spTree>
    <p:extLst>
      <p:ext uri="{BB962C8B-B14F-4D97-AF65-F5344CB8AC3E}">
        <p14:creationId xmlns:p14="http://schemas.microsoft.com/office/powerpoint/2010/main" val="31980556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My 3</a:t>
            </a:r>
            <a:r>
              <a:rPr lang="en-GB" baseline="30000" dirty="0"/>
              <a:t>rd</a:t>
            </a:r>
            <a:r>
              <a:rPr lang="en-GB" dirty="0"/>
              <a:t> song is get up stand up</a:t>
            </a:r>
            <a:endParaRPr lang="en-US" dirty="0"/>
          </a:p>
        </p:txBody>
      </p:sp>
      <p:sp>
        <p:nvSpPr>
          <p:cNvPr id="4" name="Slide Number Placeholder 3"/>
          <p:cNvSpPr>
            <a:spLocks noGrp="1"/>
          </p:cNvSpPr>
          <p:nvPr>
            <p:ph type="sldNum" sz="quarter" idx="5"/>
          </p:nvPr>
        </p:nvSpPr>
        <p:spPr/>
        <p:txBody>
          <a:bodyPr/>
          <a:lstStyle/>
          <a:p>
            <a:fld id="{D0BBF5E8-F909-6047-8581-372325723D79}" type="slidenum">
              <a:rPr lang="en-US" smtClean="0"/>
              <a:t>18</a:t>
            </a:fld>
            <a:endParaRPr lang="en-US"/>
          </a:p>
        </p:txBody>
      </p:sp>
    </p:spTree>
    <p:extLst>
      <p:ext uri="{BB962C8B-B14F-4D97-AF65-F5344CB8AC3E}">
        <p14:creationId xmlns:p14="http://schemas.microsoft.com/office/powerpoint/2010/main" val="4202108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song we have quite the Caribbean influence with the use of congas and bongos within this song</a:t>
            </a:r>
            <a:endParaRPr lang="en-US" dirty="0"/>
          </a:p>
        </p:txBody>
      </p:sp>
      <p:sp>
        <p:nvSpPr>
          <p:cNvPr id="4" name="Slide Number Placeholder 3"/>
          <p:cNvSpPr>
            <a:spLocks noGrp="1"/>
          </p:cNvSpPr>
          <p:nvPr>
            <p:ph type="sldNum" sz="quarter" idx="5"/>
          </p:nvPr>
        </p:nvSpPr>
        <p:spPr/>
        <p:txBody>
          <a:bodyPr/>
          <a:lstStyle/>
          <a:p>
            <a:fld id="{D0BBF5E8-F909-6047-8581-372325723D79}" type="slidenum">
              <a:rPr lang="en-US" smtClean="0"/>
              <a:t>19</a:t>
            </a:fld>
            <a:endParaRPr lang="en-US"/>
          </a:p>
        </p:txBody>
      </p:sp>
    </p:spTree>
    <p:extLst>
      <p:ext uri="{BB962C8B-B14F-4D97-AF65-F5344CB8AC3E}">
        <p14:creationId xmlns:p14="http://schemas.microsoft.com/office/powerpoint/2010/main" val="1973789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first song on the list is revolution by the Beatles </a:t>
            </a:r>
            <a:endParaRPr lang="en-US" dirty="0"/>
          </a:p>
        </p:txBody>
      </p:sp>
      <p:sp>
        <p:nvSpPr>
          <p:cNvPr id="4" name="Slide Number Placeholder 3"/>
          <p:cNvSpPr>
            <a:spLocks noGrp="1"/>
          </p:cNvSpPr>
          <p:nvPr>
            <p:ph type="sldNum" sz="quarter" idx="5"/>
          </p:nvPr>
        </p:nvSpPr>
        <p:spPr/>
        <p:txBody>
          <a:bodyPr/>
          <a:lstStyle/>
          <a:p>
            <a:fld id="{D0BBF5E8-F909-6047-8581-372325723D79}" type="slidenum">
              <a:rPr lang="en-US" smtClean="0"/>
              <a:t>2</a:t>
            </a:fld>
            <a:endParaRPr lang="en-US"/>
          </a:p>
        </p:txBody>
      </p:sp>
    </p:spTree>
    <p:extLst>
      <p:ext uri="{BB962C8B-B14F-4D97-AF65-F5344CB8AC3E}">
        <p14:creationId xmlns:p14="http://schemas.microsoft.com/office/powerpoint/2010/main" val="6238619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song is ska/reggae with a syncopated off beat within most of the instruments such as guitar and piano and also a ska shuffle on the drums</a:t>
            </a:r>
            <a:endParaRPr lang="en-US" dirty="0"/>
          </a:p>
        </p:txBody>
      </p:sp>
      <p:sp>
        <p:nvSpPr>
          <p:cNvPr id="4" name="Slide Number Placeholder 3"/>
          <p:cNvSpPr>
            <a:spLocks noGrp="1"/>
          </p:cNvSpPr>
          <p:nvPr>
            <p:ph type="sldNum" sz="quarter" idx="5"/>
          </p:nvPr>
        </p:nvSpPr>
        <p:spPr/>
        <p:txBody>
          <a:bodyPr/>
          <a:lstStyle/>
          <a:p>
            <a:fld id="{D0BBF5E8-F909-6047-8581-372325723D79}" type="slidenum">
              <a:rPr lang="en-US" smtClean="0"/>
              <a:t>20</a:t>
            </a:fld>
            <a:endParaRPr lang="en-US"/>
          </a:p>
        </p:txBody>
      </p:sp>
    </p:spTree>
    <p:extLst>
      <p:ext uri="{BB962C8B-B14F-4D97-AF65-F5344CB8AC3E}">
        <p14:creationId xmlns:p14="http://schemas.microsoft.com/office/powerpoint/2010/main" val="2797050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song is in the key of c minor which explains the very bogged down feel of the song which shares many commonalities with other Bob Dylan’s songs</a:t>
            </a:r>
            <a:endParaRPr lang="en-US" dirty="0"/>
          </a:p>
        </p:txBody>
      </p:sp>
      <p:sp>
        <p:nvSpPr>
          <p:cNvPr id="4" name="Slide Number Placeholder 3"/>
          <p:cNvSpPr>
            <a:spLocks noGrp="1"/>
          </p:cNvSpPr>
          <p:nvPr>
            <p:ph type="sldNum" sz="quarter" idx="5"/>
          </p:nvPr>
        </p:nvSpPr>
        <p:spPr/>
        <p:txBody>
          <a:bodyPr/>
          <a:lstStyle/>
          <a:p>
            <a:fld id="{D0BBF5E8-F909-6047-8581-372325723D79}" type="slidenum">
              <a:rPr lang="en-US" smtClean="0"/>
              <a:t>21</a:t>
            </a:fld>
            <a:endParaRPr lang="en-US"/>
          </a:p>
        </p:txBody>
      </p:sp>
    </p:spTree>
    <p:extLst>
      <p:ext uri="{BB962C8B-B14F-4D97-AF65-F5344CB8AC3E}">
        <p14:creationId xmlns:p14="http://schemas.microsoft.com/office/powerpoint/2010/main" val="36129263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structure within this song is </a:t>
            </a:r>
            <a:r>
              <a:rPr lang="en-GB" dirty="0" err="1"/>
              <a:t>abcbdbe</a:t>
            </a:r>
            <a:endParaRPr lang="en-US" dirty="0"/>
          </a:p>
        </p:txBody>
      </p:sp>
      <p:sp>
        <p:nvSpPr>
          <p:cNvPr id="4" name="Slide Number Placeholder 3"/>
          <p:cNvSpPr>
            <a:spLocks noGrp="1"/>
          </p:cNvSpPr>
          <p:nvPr>
            <p:ph type="sldNum" sz="quarter" idx="5"/>
          </p:nvPr>
        </p:nvSpPr>
        <p:spPr/>
        <p:txBody>
          <a:bodyPr/>
          <a:lstStyle/>
          <a:p>
            <a:fld id="{D0BBF5E8-F909-6047-8581-372325723D79}" type="slidenum">
              <a:rPr lang="en-US" smtClean="0"/>
              <a:t>22</a:t>
            </a:fld>
            <a:endParaRPr lang="en-US"/>
          </a:p>
        </p:txBody>
      </p:sp>
    </p:spTree>
    <p:extLst>
      <p:ext uri="{BB962C8B-B14F-4D97-AF65-F5344CB8AC3E}">
        <p14:creationId xmlns:p14="http://schemas.microsoft.com/office/powerpoint/2010/main" val="32544703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song is also in 4/4 and is our slowest song of the presentation being played at 78 beats per minute which adds further to the moody feel of the song</a:t>
            </a:r>
            <a:endParaRPr lang="en-US" dirty="0"/>
          </a:p>
        </p:txBody>
      </p:sp>
      <p:sp>
        <p:nvSpPr>
          <p:cNvPr id="4" name="Slide Number Placeholder 3"/>
          <p:cNvSpPr>
            <a:spLocks noGrp="1"/>
          </p:cNvSpPr>
          <p:nvPr>
            <p:ph type="sldNum" sz="quarter" idx="5"/>
          </p:nvPr>
        </p:nvSpPr>
        <p:spPr/>
        <p:txBody>
          <a:bodyPr/>
          <a:lstStyle/>
          <a:p>
            <a:fld id="{D0BBF5E8-F909-6047-8581-372325723D79}" type="slidenum">
              <a:rPr lang="en-US" smtClean="0"/>
              <a:t>23</a:t>
            </a:fld>
            <a:endParaRPr lang="en-US"/>
          </a:p>
        </p:txBody>
      </p:sp>
    </p:spTree>
    <p:extLst>
      <p:ext uri="{BB962C8B-B14F-4D97-AF65-F5344CB8AC3E}">
        <p14:creationId xmlns:p14="http://schemas.microsoft.com/office/powerpoint/2010/main" val="12275201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song is influenced by bobs trip to Haiti and how he witnessed poverty face to face with the island people </a:t>
            </a:r>
            <a:endParaRPr lang="en-US" dirty="0"/>
          </a:p>
        </p:txBody>
      </p:sp>
      <p:sp>
        <p:nvSpPr>
          <p:cNvPr id="4" name="Slide Number Placeholder 3"/>
          <p:cNvSpPr>
            <a:spLocks noGrp="1"/>
          </p:cNvSpPr>
          <p:nvPr>
            <p:ph type="sldNum" sz="quarter" idx="5"/>
          </p:nvPr>
        </p:nvSpPr>
        <p:spPr/>
        <p:txBody>
          <a:bodyPr/>
          <a:lstStyle/>
          <a:p>
            <a:fld id="{D0BBF5E8-F909-6047-8581-372325723D79}" type="slidenum">
              <a:rPr lang="en-US" smtClean="0"/>
              <a:t>24</a:t>
            </a:fld>
            <a:endParaRPr lang="en-US"/>
          </a:p>
        </p:txBody>
      </p:sp>
    </p:spTree>
    <p:extLst>
      <p:ext uri="{BB962C8B-B14F-4D97-AF65-F5344CB8AC3E}">
        <p14:creationId xmlns:p14="http://schemas.microsoft.com/office/powerpoint/2010/main" val="5245149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lyrics suggest to me that Bob isn’t saying they need gold or bug riches but people deserve the basic rights in life such as a clean home and food and water because that’s every humans right to live</a:t>
            </a:r>
            <a:endParaRPr lang="en-US" dirty="0"/>
          </a:p>
        </p:txBody>
      </p:sp>
      <p:sp>
        <p:nvSpPr>
          <p:cNvPr id="4" name="Slide Number Placeholder 3"/>
          <p:cNvSpPr>
            <a:spLocks noGrp="1"/>
          </p:cNvSpPr>
          <p:nvPr>
            <p:ph type="sldNum" sz="quarter" idx="5"/>
          </p:nvPr>
        </p:nvSpPr>
        <p:spPr/>
        <p:txBody>
          <a:bodyPr/>
          <a:lstStyle/>
          <a:p>
            <a:fld id="{D0BBF5E8-F909-6047-8581-372325723D79}" type="slidenum">
              <a:rPr lang="en-US" smtClean="0"/>
              <a:t>25</a:t>
            </a:fld>
            <a:endParaRPr lang="en-US"/>
          </a:p>
        </p:txBody>
      </p:sp>
    </p:spTree>
    <p:extLst>
      <p:ext uri="{BB962C8B-B14F-4D97-AF65-F5344CB8AC3E}">
        <p14:creationId xmlns:p14="http://schemas.microsoft.com/office/powerpoint/2010/main" val="40401732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for listening to my presentation </a:t>
            </a:r>
            <a:endParaRPr lang="en-US" dirty="0"/>
          </a:p>
        </p:txBody>
      </p:sp>
      <p:sp>
        <p:nvSpPr>
          <p:cNvPr id="4" name="Slide Number Placeholder 3"/>
          <p:cNvSpPr>
            <a:spLocks noGrp="1"/>
          </p:cNvSpPr>
          <p:nvPr>
            <p:ph type="sldNum" sz="quarter" idx="5"/>
          </p:nvPr>
        </p:nvSpPr>
        <p:spPr/>
        <p:txBody>
          <a:bodyPr/>
          <a:lstStyle/>
          <a:p>
            <a:fld id="{D0BBF5E8-F909-6047-8581-372325723D79}" type="slidenum">
              <a:rPr lang="en-US" smtClean="0"/>
              <a:t>26</a:t>
            </a:fld>
            <a:endParaRPr lang="en-US"/>
          </a:p>
        </p:txBody>
      </p:sp>
    </p:spTree>
    <p:extLst>
      <p:ext uri="{BB962C8B-B14F-4D97-AF65-F5344CB8AC3E}">
        <p14:creationId xmlns:p14="http://schemas.microsoft.com/office/powerpoint/2010/main" val="517191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song we have a classic rock band set up consisting of guitar bass drums keys and vocals</a:t>
            </a:r>
            <a:endParaRPr lang="en-US" dirty="0"/>
          </a:p>
        </p:txBody>
      </p:sp>
      <p:sp>
        <p:nvSpPr>
          <p:cNvPr id="4" name="Slide Number Placeholder 3"/>
          <p:cNvSpPr>
            <a:spLocks noGrp="1"/>
          </p:cNvSpPr>
          <p:nvPr>
            <p:ph type="sldNum" sz="quarter" idx="5"/>
          </p:nvPr>
        </p:nvSpPr>
        <p:spPr/>
        <p:txBody>
          <a:bodyPr/>
          <a:lstStyle/>
          <a:p>
            <a:fld id="{D0BBF5E8-F909-6047-8581-372325723D79}" type="slidenum">
              <a:rPr lang="en-US" smtClean="0"/>
              <a:t>3</a:t>
            </a:fld>
            <a:endParaRPr lang="en-US"/>
          </a:p>
        </p:txBody>
      </p:sp>
    </p:spTree>
    <p:extLst>
      <p:ext uri="{BB962C8B-B14F-4D97-AF65-F5344CB8AC3E}">
        <p14:creationId xmlns:p14="http://schemas.microsoft.com/office/powerpoint/2010/main" val="3958308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we have overdriven guitars which is prominent in the late 60s a punchy bass line which the Beatles loved the use of an electric keyboard with a blues style solo drums that a very simple but affective in there own right and a very common raspy John Lennon vocal</a:t>
            </a:r>
            <a:endParaRPr lang="en-US" dirty="0"/>
          </a:p>
        </p:txBody>
      </p:sp>
      <p:sp>
        <p:nvSpPr>
          <p:cNvPr id="4" name="Slide Number Placeholder 3"/>
          <p:cNvSpPr>
            <a:spLocks noGrp="1"/>
          </p:cNvSpPr>
          <p:nvPr>
            <p:ph type="sldNum" sz="quarter" idx="5"/>
          </p:nvPr>
        </p:nvSpPr>
        <p:spPr/>
        <p:txBody>
          <a:bodyPr/>
          <a:lstStyle/>
          <a:p>
            <a:fld id="{D0BBF5E8-F909-6047-8581-372325723D79}" type="slidenum">
              <a:rPr lang="en-US" smtClean="0"/>
              <a:t>4</a:t>
            </a:fld>
            <a:endParaRPr lang="en-US"/>
          </a:p>
        </p:txBody>
      </p:sp>
    </p:spTree>
    <p:extLst>
      <p:ext uri="{BB962C8B-B14F-4D97-AF65-F5344CB8AC3E}">
        <p14:creationId xmlns:p14="http://schemas.microsoft.com/office/powerpoint/2010/main" val="3210444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song is in the key of a major and is played at 121 beats per minute which gives the song a nice up beat feel unlike a lot of protest songs that are quite slow and moody</a:t>
            </a:r>
            <a:endParaRPr lang="en-US" dirty="0"/>
          </a:p>
        </p:txBody>
      </p:sp>
      <p:sp>
        <p:nvSpPr>
          <p:cNvPr id="4" name="Slide Number Placeholder 3"/>
          <p:cNvSpPr>
            <a:spLocks noGrp="1"/>
          </p:cNvSpPr>
          <p:nvPr>
            <p:ph type="sldNum" sz="quarter" idx="5"/>
          </p:nvPr>
        </p:nvSpPr>
        <p:spPr/>
        <p:txBody>
          <a:bodyPr/>
          <a:lstStyle/>
          <a:p>
            <a:fld id="{D0BBF5E8-F909-6047-8581-372325723D79}" type="slidenum">
              <a:rPr lang="en-US" smtClean="0"/>
              <a:t>5</a:t>
            </a:fld>
            <a:endParaRPr lang="en-US"/>
          </a:p>
        </p:txBody>
      </p:sp>
    </p:spTree>
    <p:extLst>
      <p:ext uri="{BB962C8B-B14F-4D97-AF65-F5344CB8AC3E}">
        <p14:creationId xmlns:p14="http://schemas.microsoft.com/office/powerpoint/2010/main" val="33467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structure of this song is A/B/C/A/B/C/D/A/B/C/E</a:t>
            </a:r>
            <a:endParaRPr lang="en-US" dirty="0"/>
          </a:p>
        </p:txBody>
      </p:sp>
      <p:sp>
        <p:nvSpPr>
          <p:cNvPr id="4" name="Slide Number Placeholder 3"/>
          <p:cNvSpPr>
            <a:spLocks noGrp="1"/>
          </p:cNvSpPr>
          <p:nvPr>
            <p:ph type="sldNum" sz="quarter" idx="5"/>
          </p:nvPr>
        </p:nvSpPr>
        <p:spPr/>
        <p:txBody>
          <a:bodyPr/>
          <a:lstStyle/>
          <a:p>
            <a:fld id="{D0BBF5E8-F909-6047-8581-372325723D79}" type="slidenum">
              <a:rPr lang="en-US" smtClean="0"/>
              <a:t>6</a:t>
            </a:fld>
            <a:endParaRPr lang="en-US"/>
          </a:p>
        </p:txBody>
      </p:sp>
    </p:spTree>
    <p:extLst>
      <p:ext uri="{BB962C8B-B14F-4D97-AF65-F5344CB8AC3E}">
        <p14:creationId xmlns:p14="http://schemas.microsoft.com/office/powerpoint/2010/main" val="2652739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songs time signature is in a standard 4/4 and uses a 12 bar blues to its advantage as it was very commonly used in this era of music </a:t>
            </a:r>
            <a:endParaRPr lang="en-US" dirty="0"/>
          </a:p>
        </p:txBody>
      </p:sp>
      <p:sp>
        <p:nvSpPr>
          <p:cNvPr id="4" name="Slide Number Placeholder 3"/>
          <p:cNvSpPr>
            <a:spLocks noGrp="1"/>
          </p:cNvSpPr>
          <p:nvPr>
            <p:ph type="sldNum" sz="quarter" idx="5"/>
          </p:nvPr>
        </p:nvSpPr>
        <p:spPr/>
        <p:txBody>
          <a:bodyPr/>
          <a:lstStyle/>
          <a:p>
            <a:fld id="{D0BBF5E8-F909-6047-8581-372325723D79}" type="slidenum">
              <a:rPr lang="en-US" smtClean="0"/>
              <a:t>7</a:t>
            </a:fld>
            <a:endParaRPr lang="en-US"/>
          </a:p>
        </p:txBody>
      </p:sp>
    </p:spTree>
    <p:extLst>
      <p:ext uri="{BB962C8B-B14F-4D97-AF65-F5344CB8AC3E}">
        <p14:creationId xmlns:p14="http://schemas.microsoft.com/office/powerpoint/2010/main" val="3109650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song being brought out in the 60s meant that this would have had a huge affect on the peace movement among hippies around the world at this time</a:t>
            </a:r>
            <a:endParaRPr lang="en-US" dirty="0"/>
          </a:p>
        </p:txBody>
      </p:sp>
      <p:sp>
        <p:nvSpPr>
          <p:cNvPr id="4" name="Slide Number Placeholder 3"/>
          <p:cNvSpPr>
            <a:spLocks noGrp="1"/>
          </p:cNvSpPr>
          <p:nvPr>
            <p:ph type="sldNum" sz="quarter" idx="5"/>
          </p:nvPr>
        </p:nvSpPr>
        <p:spPr/>
        <p:txBody>
          <a:bodyPr/>
          <a:lstStyle/>
          <a:p>
            <a:fld id="{D0BBF5E8-F909-6047-8581-372325723D79}" type="slidenum">
              <a:rPr lang="en-US" smtClean="0"/>
              <a:t>8</a:t>
            </a:fld>
            <a:endParaRPr lang="en-US"/>
          </a:p>
        </p:txBody>
      </p:sp>
    </p:spTree>
    <p:extLst>
      <p:ext uri="{BB962C8B-B14F-4D97-AF65-F5344CB8AC3E}">
        <p14:creationId xmlns:p14="http://schemas.microsoft.com/office/powerpoint/2010/main" val="975113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further back up my evidence I have analysed some of the more important lyrics in this song such as the first verse which tells me that Lennon is saying we all want peace and we can have it if we all stand up for what’s right </a:t>
            </a:r>
            <a:endParaRPr lang="en-US" dirty="0"/>
          </a:p>
        </p:txBody>
      </p:sp>
      <p:sp>
        <p:nvSpPr>
          <p:cNvPr id="4" name="Slide Number Placeholder 3"/>
          <p:cNvSpPr>
            <a:spLocks noGrp="1"/>
          </p:cNvSpPr>
          <p:nvPr>
            <p:ph type="sldNum" sz="quarter" idx="5"/>
          </p:nvPr>
        </p:nvSpPr>
        <p:spPr/>
        <p:txBody>
          <a:bodyPr/>
          <a:lstStyle/>
          <a:p>
            <a:fld id="{D0BBF5E8-F909-6047-8581-372325723D79}" type="slidenum">
              <a:rPr lang="en-US" smtClean="0"/>
              <a:t>9</a:t>
            </a:fld>
            <a:endParaRPr lang="en-US"/>
          </a:p>
        </p:txBody>
      </p:sp>
    </p:spTree>
    <p:extLst>
      <p:ext uri="{BB962C8B-B14F-4D97-AF65-F5344CB8AC3E}">
        <p14:creationId xmlns:p14="http://schemas.microsoft.com/office/powerpoint/2010/main" val="2832504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F1C56-8A72-4858-851C-F15B634C74F2}"/>
              </a:ext>
            </a:extLst>
          </p:cNvPr>
          <p:cNvSpPr>
            <a:spLocks noGrp="1"/>
          </p:cNvSpPr>
          <p:nvPr>
            <p:ph type="ctrTitle"/>
          </p:nvPr>
        </p:nvSpPr>
        <p:spPr>
          <a:xfrm>
            <a:off x="1485900" y="1122362"/>
            <a:ext cx="8609322" cy="3744209"/>
          </a:xfrm>
        </p:spPr>
        <p:txBody>
          <a:bodyPr anchor="b">
            <a:normAutofit/>
          </a:bodyPr>
          <a:lstStyle>
            <a:lvl1pPr algn="l">
              <a:defRPr sz="5400"/>
            </a:lvl1pPr>
          </a:lstStyle>
          <a:p>
            <a:r>
              <a:rPr lang="en-US"/>
              <a:t>Click to edit Master title style</a:t>
            </a:r>
          </a:p>
        </p:txBody>
      </p:sp>
      <p:sp>
        <p:nvSpPr>
          <p:cNvPr id="3" name="Subtitle 2">
            <a:extLst>
              <a:ext uri="{FF2B5EF4-FFF2-40B4-BE49-F238E27FC236}">
                <a16:creationId xmlns:a16="http://schemas.microsoft.com/office/drawing/2014/main" id="{3C1834EB-45A5-426C-824A-8F07CA8F6DBE}"/>
              </a:ext>
            </a:extLst>
          </p:cNvPr>
          <p:cNvSpPr>
            <a:spLocks noGrp="1"/>
          </p:cNvSpPr>
          <p:nvPr>
            <p:ph type="subTitle" idx="1"/>
          </p:nvPr>
        </p:nvSpPr>
        <p:spPr>
          <a:xfrm>
            <a:off x="1485900" y="5230134"/>
            <a:ext cx="4610100" cy="942065"/>
          </a:xfrm>
        </p:spPr>
        <p:txBody>
          <a:bodyP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93D55F2-5374-4778-B1EE-98996792D07B}"/>
              </a:ext>
            </a:extLst>
          </p:cNvPr>
          <p:cNvSpPr>
            <a:spLocks noGrp="1"/>
          </p:cNvSpPr>
          <p:nvPr>
            <p:ph type="dt" sz="half" idx="10"/>
          </p:nvPr>
        </p:nvSpPr>
        <p:spPr/>
        <p:txBody>
          <a:bodyPr/>
          <a:lstStyle/>
          <a:p>
            <a:fld id="{8C1E1FAD-7351-4908-963A-08EA8E4AB7A0}" type="datetimeFigureOut">
              <a:rPr lang="en-US" smtClean="0"/>
              <a:t>12/20/24</a:t>
            </a:fld>
            <a:endParaRPr lang="en-US"/>
          </a:p>
        </p:txBody>
      </p:sp>
      <p:sp>
        <p:nvSpPr>
          <p:cNvPr id="5" name="Footer Placeholder 4">
            <a:extLst>
              <a:ext uri="{FF2B5EF4-FFF2-40B4-BE49-F238E27FC236}">
                <a16:creationId xmlns:a16="http://schemas.microsoft.com/office/drawing/2014/main" id="{944044F8-E727-4D63-B6D6-26482F83D3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141F76-D956-4205-AD99-E91FD5FCC027}"/>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3119592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A6D4F-1C6D-40FB-9A92-C86C4E15C0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67BDDB-F95B-4041-AA53-71BBCB26D9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977052-C8EA-459E-9E10-8EE28C50E166}"/>
              </a:ext>
            </a:extLst>
          </p:cNvPr>
          <p:cNvSpPr>
            <a:spLocks noGrp="1"/>
          </p:cNvSpPr>
          <p:nvPr>
            <p:ph type="dt" sz="half" idx="10"/>
          </p:nvPr>
        </p:nvSpPr>
        <p:spPr/>
        <p:txBody>
          <a:bodyPr/>
          <a:lstStyle/>
          <a:p>
            <a:fld id="{8C1E1FAD-7351-4908-963A-08EA8E4AB7A0}" type="datetimeFigureOut">
              <a:rPr lang="en-US" smtClean="0"/>
              <a:t>12/20/24</a:t>
            </a:fld>
            <a:endParaRPr lang="en-US"/>
          </a:p>
        </p:txBody>
      </p:sp>
      <p:sp>
        <p:nvSpPr>
          <p:cNvPr id="5" name="Footer Placeholder 4">
            <a:extLst>
              <a:ext uri="{FF2B5EF4-FFF2-40B4-BE49-F238E27FC236}">
                <a16:creationId xmlns:a16="http://schemas.microsoft.com/office/drawing/2014/main" id="{1F3E6650-E3AD-4C98-88FE-F5152966FE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54FED5-B228-4E3C-BFEE-0BC47D950694}"/>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339896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0A243A-5463-4C65-85DA-03BECDAE63E2}"/>
              </a:ext>
            </a:extLst>
          </p:cNvPr>
          <p:cNvSpPr>
            <a:spLocks noGrp="1"/>
          </p:cNvSpPr>
          <p:nvPr>
            <p:ph type="title" orient="vert"/>
          </p:nvPr>
        </p:nvSpPr>
        <p:spPr>
          <a:xfrm>
            <a:off x="8831898" y="897973"/>
            <a:ext cx="2674301" cy="527898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10153C-6948-4108-8FF1-033F66D4CABA}"/>
              </a:ext>
            </a:extLst>
          </p:cNvPr>
          <p:cNvSpPr>
            <a:spLocks noGrp="1"/>
          </p:cNvSpPr>
          <p:nvPr>
            <p:ph type="body" orient="vert" idx="1"/>
          </p:nvPr>
        </p:nvSpPr>
        <p:spPr>
          <a:xfrm>
            <a:off x="838200" y="854169"/>
            <a:ext cx="7734300" cy="53227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345988-B24C-46FE-87B0-55D4FB7CBC42}"/>
              </a:ext>
            </a:extLst>
          </p:cNvPr>
          <p:cNvSpPr>
            <a:spLocks noGrp="1"/>
          </p:cNvSpPr>
          <p:nvPr>
            <p:ph type="dt" sz="half" idx="10"/>
          </p:nvPr>
        </p:nvSpPr>
        <p:spPr/>
        <p:txBody>
          <a:bodyPr/>
          <a:lstStyle/>
          <a:p>
            <a:fld id="{8C1E1FAD-7351-4908-963A-08EA8E4AB7A0}" type="datetimeFigureOut">
              <a:rPr lang="en-US" smtClean="0"/>
              <a:t>12/20/24</a:t>
            </a:fld>
            <a:endParaRPr lang="en-US"/>
          </a:p>
        </p:txBody>
      </p:sp>
      <p:sp>
        <p:nvSpPr>
          <p:cNvPr id="5" name="Footer Placeholder 4">
            <a:extLst>
              <a:ext uri="{FF2B5EF4-FFF2-40B4-BE49-F238E27FC236}">
                <a16:creationId xmlns:a16="http://schemas.microsoft.com/office/drawing/2014/main" id="{493AB2DB-BD1F-41F7-AC5E-57249C2700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81E3DB-BDAB-40CA-ABA3-A3662C06881F}"/>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3517402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11A1B-E09A-4F93-BC68-B160114AFC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C8C4A9-27ED-4E86-A256-5009E31342B6}"/>
              </a:ext>
            </a:extLst>
          </p:cNvPr>
          <p:cNvSpPr>
            <a:spLocks noGrp="1"/>
          </p:cNvSpPr>
          <p:nvPr>
            <p:ph idx="1"/>
          </p:nvPr>
        </p:nvSpPr>
        <p:spPr/>
        <p:txBody>
          <a:bodyPr/>
          <a:lstStyle>
            <a:lvl1pPr>
              <a:lnSpc>
                <a:spcPct val="120000"/>
              </a:lnSpc>
              <a:defRPr/>
            </a:lvl1pPr>
            <a:lvl2pPr>
              <a:lnSpc>
                <a:spcPct val="120000"/>
              </a:lnSpc>
              <a:defRPr/>
            </a:lvl2pPr>
            <a:lvl3pPr>
              <a:lnSpc>
                <a:spcPct val="120000"/>
              </a:lnSpc>
              <a:defRPr sz="1400"/>
            </a:lvl3pPr>
            <a:lvl4pPr>
              <a:lnSpc>
                <a:spcPct val="120000"/>
              </a:lnSpc>
              <a:defRPr sz="1200"/>
            </a:lvl4pPr>
            <a:lvl5pPr>
              <a:lnSpc>
                <a:spcPct val="12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5CF91C-8771-4949-A397-928A5743EBC7}"/>
              </a:ext>
            </a:extLst>
          </p:cNvPr>
          <p:cNvSpPr>
            <a:spLocks noGrp="1"/>
          </p:cNvSpPr>
          <p:nvPr>
            <p:ph type="dt" sz="half" idx="10"/>
          </p:nvPr>
        </p:nvSpPr>
        <p:spPr/>
        <p:txBody>
          <a:bodyPr/>
          <a:lstStyle/>
          <a:p>
            <a:fld id="{8C1E1FAD-7351-4908-963A-08EA8E4AB7A0}" type="datetimeFigureOut">
              <a:rPr lang="en-US" smtClean="0"/>
              <a:t>12/20/24</a:t>
            </a:fld>
            <a:endParaRPr lang="en-US"/>
          </a:p>
        </p:txBody>
      </p:sp>
      <p:sp>
        <p:nvSpPr>
          <p:cNvPr id="5" name="Footer Placeholder 4">
            <a:extLst>
              <a:ext uri="{FF2B5EF4-FFF2-40B4-BE49-F238E27FC236}">
                <a16:creationId xmlns:a16="http://schemas.microsoft.com/office/drawing/2014/main" id="{013EA0ED-4961-4254-B34E-71D14C4E05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497152-BD97-4A72-8B07-CD2BC57B84F6}"/>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376239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4EAF4-C10D-4650-9587-15DA8E9F9C08}"/>
              </a:ext>
            </a:extLst>
          </p:cNvPr>
          <p:cNvSpPr>
            <a:spLocks noGrp="1"/>
          </p:cNvSpPr>
          <p:nvPr>
            <p:ph type="title"/>
          </p:nvPr>
        </p:nvSpPr>
        <p:spPr>
          <a:xfrm>
            <a:off x="1219200" y="1368862"/>
            <a:ext cx="9486900" cy="3679656"/>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A1D5C2-6E93-4B23-A0CA-D5D7E735C718}"/>
              </a:ext>
            </a:extLst>
          </p:cNvPr>
          <p:cNvSpPr>
            <a:spLocks noGrp="1"/>
          </p:cNvSpPr>
          <p:nvPr>
            <p:ph type="body" idx="1"/>
          </p:nvPr>
        </p:nvSpPr>
        <p:spPr>
          <a:xfrm>
            <a:off x="1219200" y="5318974"/>
            <a:ext cx="9486900" cy="853225"/>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815BFB-5D28-4ABE-AD37-0C6C3FD949FE}"/>
              </a:ext>
            </a:extLst>
          </p:cNvPr>
          <p:cNvSpPr>
            <a:spLocks noGrp="1"/>
          </p:cNvSpPr>
          <p:nvPr>
            <p:ph type="dt" sz="half" idx="10"/>
          </p:nvPr>
        </p:nvSpPr>
        <p:spPr/>
        <p:txBody>
          <a:bodyPr/>
          <a:lstStyle/>
          <a:p>
            <a:fld id="{8C1E1FAD-7351-4908-963A-08EA8E4AB7A0}" type="datetimeFigureOut">
              <a:rPr lang="en-US" smtClean="0"/>
              <a:t>12/20/24</a:t>
            </a:fld>
            <a:endParaRPr lang="en-US"/>
          </a:p>
        </p:txBody>
      </p:sp>
      <p:sp>
        <p:nvSpPr>
          <p:cNvPr id="5" name="Footer Placeholder 4">
            <a:extLst>
              <a:ext uri="{FF2B5EF4-FFF2-40B4-BE49-F238E27FC236}">
                <a16:creationId xmlns:a16="http://schemas.microsoft.com/office/drawing/2014/main" id="{65A4035B-0539-4A03-87C0-22E52C98B2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327ADF-48C9-49CF-BD4D-82399BF64AD3}"/>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2823502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A2FB-0310-4935-B7F7-E47876CD4E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987C14-52AB-4AAC-9038-29CF58EA6EA8}"/>
              </a:ext>
            </a:extLst>
          </p:cNvPr>
          <p:cNvSpPr>
            <a:spLocks noGrp="1"/>
          </p:cNvSpPr>
          <p:nvPr>
            <p:ph sz="half" idx="1"/>
          </p:nvPr>
        </p:nvSpPr>
        <p:spPr>
          <a:xfrm>
            <a:off x="1219200" y="2168278"/>
            <a:ext cx="4702921" cy="40086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B2E45A-DCC0-4701-9D67-EF56AECE3432}"/>
              </a:ext>
            </a:extLst>
          </p:cNvPr>
          <p:cNvSpPr>
            <a:spLocks noGrp="1"/>
          </p:cNvSpPr>
          <p:nvPr>
            <p:ph sz="half" idx="2"/>
          </p:nvPr>
        </p:nvSpPr>
        <p:spPr>
          <a:xfrm>
            <a:off x="6269880" y="2168278"/>
            <a:ext cx="4782699" cy="40086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AF0813-A167-4D17-AA79-07BD9765FE0D}"/>
              </a:ext>
            </a:extLst>
          </p:cNvPr>
          <p:cNvSpPr>
            <a:spLocks noGrp="1"/>
          </p:cNvSpPr>
          <p:nvPr>
            <p:ph type="dt" sz="half" idx="10"/>
          </p:nvPr>
        </p:nvSpPr>
        <p:spPr/>
        <p:txBody>
          <a:bodyPr/>
          <a:lstStyle/>
          <a:p>
            <a:fld id="{8C1E1FAD-7351-4908-963A-08EA8E4AB7A0}" type="datetimeFigureOut">
              <a:rPr lang="en-US" smtClean="0"/>
              <a:t>12/20/24</a:t>
            </a:fld>
            <a:endParaRPr lang="en-US"/>
          </a:p>
        </p:txBody>
      </p:sp>
      <p:sp>
        <p:nvSpPr>
          <p:cNvPr id="6" name="Footer Placeholder 5">
            <a:extLst>
              <a:ext uri="{FF2B5EF4-FFF2-40B4-BE49-F238E27FC236}">
                <a16:creationId xmlns:a16="http://schemas.microsoft.com/office/drawing/2014/main" id="{40A940D7-D4C1-4C24-95F3-29A849CEEE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949AB7-007E-4D4D-A2C1-2C5C3310C0B6}"/>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504242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0184-BDFD-48DE-B858-B81887BFD302}"/>
              </a:ext>
            </a:extLst>
          </p:cNvPr>
          <p:cNvSpPr>
            <a:spLocks noGrp="1"/>
          </p:cNvSpPr>
          <p:nvPr>
            <p:ph type="title"/>
          </p:nvPr>
        </p:nvSpPr>
        <p:spPr>
          <a:xfrm>
            <a:off x="1219200" y="365125"/>
            <a:ext cx="9753599" cy="15779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24FEB2-6EEC-49D4-9466-0F7A6EDB0CB6}"/>
              </a:ext>
            </a:extLst>
          </p:cNvPr>
          <p:cNvSpPr>
            <a:spLocks noGrp="1"/>
          </p:cNvSpPr>
          <p:nvPr>
            <p:ph type="body" idx="1"/>
          </p:nvPr>
        </p:nvSpPr>
        <p:spPr>
          <a:xfrm>
            <a:off x="1219201" y="2109789"/>
            <a:ext cx="4507931" cy="837257"/>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E8CF0-BAB6-4BF2-836F-FED0AF88A8AA}"/>
              </a:ext>
            </a:extLst>
          </p:cNvPr>
          <p:cNvSpPr>
            <a:spLocks noGrp="1"/>
          </p:cNvSpPr>
          <p:nvPr>
            <p:ph sz="half" idx="2"/>
          </p:nvPr>
        </p:nvSpPr>
        <p:spPr>
          <a:xfrm>
            <a:off x="1219201" y="3063530"/>
            <a:ext cx="4507930" cy="31261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0751AB-FCF0-450B-A6DF-9B9A2AD2C24A}"/>
              </a:ext>
            </a:extLst>
          </p:cNvPr>
          <p:cNvSpPr>
            <a:spLocks noGrp="1"/>
          </p:cNvSpPr>
          <p:nvPr>
            <p:ph type="body" sz="quarter" idx="3"/>
          </p:nvPr>
        </p:nvSpPr>
        <p:spPr>
          <a:xfrm>
            <a:off x="6464867" y="2109789"/>
            <a:ext cx="4507932" cy="837257"/>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3898E7-3130-4CE6-AA11-C9CC8214EA1D}"/>
              </a:ext>
            </a:extLst>
          </p:cNvPr>
          <p:cNvSpPr>
            <a:spLocks noGrp="1"/>
          </p:cNvSpPr>
          <p:nvPr>
            <p:ph sz="quarter" idx="4"/>
          </p:nvPr>
        </p:nvSpPr>
        <p:spPr>
          <a:xfrm>
            <a:off x="6464867" y="3063530"/>
            <a:ext cx="4507932" cy="31261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D85675-9678-4CB3-9AAB-D727D2B58E7A}"/>
              </a:ext>
            </a:extLst>
          </p:cNvPr>
          <p:cNvSpPr>
            <a:spLocks noGrp="1"/>
          </p:cNvSpPr>
          <p:nvPr>
            <p:ph type="dt" sz="half" idx="10"/>
          </p:nvPr>
        </p:nvSpPr>
        <p:spPr/>
        <p:txBody>
          <a:bodyPr/>
          <a:lstStyle/>
          <a:p>
            <a:fld id="{8C1E1FAD-7351-4908-963A-08EA8E4AB7A0}" type="datetimeFigureOut">
              <a:rPr lang="en-US" smtClean="0"/>
              <a:t>12/20/24</a:t>
            </a:fld>
            <a:endParaRPr lang="en-US"/>
          </a:p>
        </p:txBody>
      </p:sp>
      <p:sp>
        <p:nvSpPr>
          <p:cNvPr id="8" name="Footer Placeholder 7">
            <a:extLst>
              <a:ext uri="{FF2B5EF4-FFF2-40B4-BE49-F238E27FC236}">
                <a16:creationId xmlns:a16="http://schemas.microsoft.com/office/drawing/2014/main" id="{445F8314-1849-461A-AAF2-BF149646D5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B69738E-5865-473C-BAFB-BDB385C06931}"/>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2338176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7AC40-59FF-4CE3-B49C-C824A784C5F7}"/>
              </a:ext>
            </a:extLst>
          </p:cNvPr>
          <p:cNvSpPr>
            <a:spLocks noGrp="1"/>
          </p:cNvSpPr>
          <p:nvPr>
            <p:ph type="title"/>
          </p:nvPr>
        </p:nvSpPr>
        <p:spPr>
          <a:xfrm>
            <a:off x="1219200" y="365125"/>
            <a:ext cx="9493249" cy="1577975"/>
          </a:xfrm>
        </p:spPr>
        <p:txBody>
          <a:bodyPr/>
          <a:lstStyle/>
          <a:p>
            <a:r>
              <a:rPr lang="en-US"/>
              <a:t>Click to edit Master title style</a:t>
            </a:r>
          </a:p>
        </p:txBody>
      </p:sp>
      <p:sp>
        <p:nvSpPr>
          <p:cNvPr id="3" name="Date Placeholder 2">
            <a:extLst>
              <a:ext uri="{FF2B5EF4-FFF2-40B4-BE49-F238E27FC236}">
                <a16:creationId xmlns:a16="http://schemas.microsoft.com/office/drawing/2014/main" id="{F92FAB63-E9CE-4359-A54B-07AC7E9BBAE3}"/>
              </a:ext>
            </a:extLst>
          </p:cNvPr>
          <p:cNvSpPr>
            <a:spLocks noGrp="1"/>
          </p:cNvSpPr>
          <p:nvPr>
            <p:ph type="dt" sz="half" idx="10"/>
          </p:nvPr>
        </p:nvSpPr>
        <p:spPr/>
        <p:txBody>
          <a:bodyPr/>
          <a:lstStyle/>
          <a:p>
            <a:fld id="{8C1E1FAD-7351-4908-963A-08EA8E4AB7A0}" type="datetimeFigureOut">
              <a:rPr lang="en-US" smtClean="0"/>
              <a:t>12/20/24</a:t>
            </a:fld>
            <a:endParaRPr lang="en-US"/>
          </a:p>
        </p:txBody>
      </p:sp>
      <p:sp>
        <p:nvSpPr>
          <p:cNvPr id="4" name="Footer Placeholder 3">
            <a:extLst>
              <a:ext uri="{FF2B5EF4-FFF2-40B4-BE49-F238E27FC236}">
                <a16:creationId xmlns:a16="http://schemas.microsoft.com/office/drawing/2014/main" id="{C7939854-5165-4C41-8DCA-D42DFD7D90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1768E0-4535-4B0D-8B94-4C10740B0A6B}"/>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2017255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4678E3-D115-4E49-9ECB-656CF2319E94}"/>
              </a:ext>
            </a:extLst>
          </p:cNvPr>
          <p:cNvSpPr>
            <a:spLocks noGrp="1"/>
          </p:cNvSpPr>
          <p:nvPr>
            <p:ph type="dt" sz="half" idx="10"/>
          </p:nvPr>
        </p:nvSpPr>
        <p:spPr/>
        <p:txBody>
          <a:bodyPr/>
          <a:lstStyle/>
          <a:p>
            <a:fld id="{8C1E1FAD-7351-4908-963A-08EA8E4AB7A0}" type="datetimeFigureOut">
              <a:rPr lang="en-US" smtClean="0"/>
              <a:t>12/20/24</a:t>
            </a:fld>
            <a:endParaRPr lang="en-US"/>
          </a:p>
        </p:txBody>
      </p:sp>
      <p:sp>
        <p:nvSpPr>
          <p:cNvPr id="3" name="Footer Placeholder 2">
            <a:extLst>
              <a:ext uri="{FF2B5EF4-FFF2-40B4-BE49-F238E27FC236}">
                <a16:creationId xmlns:a16="http://schemas.microsoft.com/office/drawing/2014/main" id="{E521E6FC-7F84-4673-81D6-B85FE26DA0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80318A-245C-4841-AB57-CEC5CC124D02}"/>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2152919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F847B-9D86-47FF-B24A-EEA5F73EA144}"/>
              </a:ext>
            </a:extLst>
          </p:cNvPr>
          <p:cNvSpPr>
            <a:spLocks noGrp="1"/>
          </p:cNvSpPr>
          <p:nvPr>
            <p:ph type="title"/>
          </p:nvPr>
        </p:nvSpPr>
        <p:spPr>
          <a:xfrm>
            <a:off x="1219200" y="457200"/>
            <a:ext cx="3776472" cy="2852928"/>
          </a:xfrm>
        </p:spPr>
        <p:txBody>
          <a:bodyPr anchor="b">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ADAC0675-AD2F-44DC-8FF3-4454258A5908}"/>
              </a:ext>
            </a:extLst>
          </p:cNvPr>
          <p:cNvSpPr>
            <a:spLocks noGrp="1"/>
          </p:cNvSpPr>
          <p:nvPr>
            <p:ph idx="1"/>
          </p:nvPr>
        </p:nvSpPr>
        <p:spPr>
          <a:xfrm>
            <a:off x="5557582" y="987425"/>
            <a:ext cx="5948618" cy="4873625"/>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D96356-C0F0-4C22-B9B6-C7E0BE4F3702}"/>
              </a:ext>
            </a:extLst>
          </p:cNvPr>
          <p:cNvSpPr>
            <a:spLocks noGrp="1"/>
          </p:cNvSpPr>
          <p:nvPr>
            <p:ph type="body" sz="half" idx="2"/>
          </p:nvPr>
        </p:nvSpPr>
        <p:spPr>
          <a:xfrm>
            <a:off x="1219200" y="3484210"/>
            <a:ext cx="3768934" cy="23847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3EFD71-2ACA-4041-9EA2-86E7B81C314D}"/>
              </a:ext>
            </a:extLst>
          </p:cNvPr>
          <p:cNvSpPr>
            <a:spLocks noGrp="1"/>
          </p:cNvSpPr>
          <p:nvPr>
            <p:ph type="dt" sz="half" idx="10"/>
          </p:nvPr>
        </p:nvSpPr>
        <p:spPr/>
        <p:txBody>
          <a:bodyPr/>
          <a:lstStyle/>
          <a:p>
            <a:fld id="{8C1E1FAD-7351-4908-963A-08EA8E4AB7A0}" type="datetimeFigureOut">
              <a:rPr lang="en-US" smtClean="0"/>
              <a:t>12/20/24</a:t>
            </a:fld>
            <a:endParaRPr lang="en-US"/>
          </a:p>
        </p:txBody>
      </p:sp>
      <p:sp>
        <p:nvSpPr>
          <p:cNvPr id="6" name="Footer Placeholder 5">
            <a:extLst>
              <a:ext uri="{FF2B5EF4-FFF2-40B4-BE49-F238E27FC236}">
                <a16:creationId xmlns:a16="http://schemas.microsoft.com/office/drawing/2014/main" id="{14ECACE3-32A8-4245-97AC-5797C147E7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D63845-314D-499C-BB75-CE9162BE6EEB}"/>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4127636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6D3DB-B1F8-4892-96F7-0BE21DE637CD}"/>
              </a:ext>
            </a:extLst>
          </p:cNvPr>
          <p:cNvSpPr>
            <a:spLocks noGrp="1"/>
          </p:cNvSpPr>
          <p:nvPr>
            <p:ph type="title"/>
          </p:nvPr>
        </p:nvSpPr>
        <p:spPr>
          <a:xfrm>
            <a:off x="1219200" y="457200"/>
            <a:ext cx="3932349" cy="2852670"/>
          </a:xfrm>
        </p:spPr>
        <p:txBody>
          <a:bodyPr anchor="b">
            <a:noAutofit/>
          </a:bodyPr>
          <a:lstStyle>
            <a:lvl1pPr>
              <a:defRPr sz="4000"/>
            </a:lvl1pPr>
          </a:lstStyle>
          <a:p>
            <a:r>
              <a:rPr lang="en-US"/>
              <a:t>Click to edit Master title style</a:t>
            </a:r>
          </a:p>
        </p:txBody>
      </p:sp>
      <p:sp>
        <p:nvSpPr>
          <p:cNvPr id="3" name="Picture Placeholder 2">
            <a:extLst>
              <a:ext uri="{FF2B5EF4-FFF2-40B4-BE49-F238E27FC236}">
                <a16:creationId xmlns:a16="http://schemas.microsoft.com/office/drawing/2014/main" id="{A40AB405-B2E9-4C4B-930C-CF1B63342F1D}"/>
              </a:ext>
            </a:extLst>
          </p:cNvPr>
          <p:cNvSpPr>
            <a:spLocks noGrp="1"/>
          </p:cNvSpPr>
          <p:nvPr>
            <p:ph type="pic" idx="1"/>
          </p:nvPr>
        </p:nvSpPr>
        <p:spPr>
          <a:xfrm>
            <a:off x="5674810" y="657055"/>
            <a:ext cx="5831389" cy="55151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8AF82ED-5295-4670-A3A8-B7813FF4713F}"/>
              </a:ext>
            </a:extLst>
          </p:cNvPr>
          <p:cNvSpPr>
            <a:spLocks noGrp="1"/>
          </p:cNvSpPr>
          <p:nvPr>
            <p:ph type="body" sz="half" idx="2"/>
          </p:nvPr>
        </p:nvSpPr>
        <p:spPr>
          <a:xfrm>
            <a:off x="1219199" y="3484210"/>
            <a:ext cx="3768934" cy="23768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8BCDD2-4389-41FA-BE68-6805E3290FCE}"/>
              </a:ext>
            </a:extLst>
          </p:cNvPr>
          <p:cNvSpPr>
            <a:spLocks noGrp="1"/>
          </p:cNvSpPr>
          <p:nvPr>
            <p:ph type="dt" sz="half" idx="10"/>
          </p:nvPr>
        </p:nvSpPr>
        <p:spPr/>
        <p:txBody>
          <a:bodyPr/>
          <a:lstStyle/>
          <a:p>
            <a:fld id="{8C1E1FAD-7351-4908-963A-08EA8E4AB7A0}" type="datetimeFigureOut">
              <a:rPr lang="en-US" smtClean="0"/>
              <a:t>12/20/24</a:t>
            </a:fld>
            <a:endParaRPr lang="en-US"/>
          </a:p>
        </p:txBody>
      </p:sp>
      <p:sp>
        <p:nvSpPr>
          <p:cNvPr id="6" name="Footer Placeholder 5">
            <a:extLst>
              <a:ext uri="{FF2B5EF4-FFF2-40B4-BE49-F238E27FC236}">
                <a16:creationId xmlns:a16="http://schemas.microsoft.com/office/drawing/2014/main" id="{33C1D4C8-D966-41BE-B38F-54B9134FF7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A7339F-1169-4FB1-8FAA-781335ECB2AB}"/>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1297070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104591-A10E-46C3-952B-F25DCBDAD1BC}"/>
              </a:ext>
            </a:extLst>
          </p:cNvPr>
          <p:cNvSpPr>
            <a:spLocks noGrp="1"/>
          </p:cNvSpPr>
          <p:nvPr>
            <p:ph type="title"/>
          </p:nvPr>
        </p:nvSpPr>
        <p:spPr>
          <a:xfrm>
            <a:off x="1219200" y="365125"/>
            <a:ext cx="9493249" cy="1577975"/>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E1F77F62-7300-4B81-8F9B-D040A0EE1797}"/>
              </a:ext>
            </a:extLst>
          </p:cNvPr>
          <p:cNvSpPr>
            <a:spLocks noGrp="1"/>
          </p:cNvSpPr>
          <p:nvPr>
            <p:ph type="body" idx="1"/>
          </p:nvPr>
        </p:nvSpPr>
        <p:spPr>
          <a:xfrm>
            <a:off x="1219200" y="2318032"/>
            <a:ext cx="9493250" cy="385416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252CF0-2C7E-4A4C-BD7E-B7CEFF0DC458}"/>
              </a:ext>
            </a:extLst>
          </p:cNvPr>
          <p:cNvSpPr>
            <a:spLocks noGrp="1"/>
          </p:cNvSpPr>
          <p:nvPr>
            <p:ph type="dt" sz="half" idx="2"/>
          </p:nvPr>
        </p:nvSpPr>
        <p:spPr>
          <a:xfrm rot="16200000">
            <a:off x="-1029207" y="4680813"/>
            <a:ext cx="2758330" cy="365125"/>
          </a:xfrm>
          <a:prstGeom prst="rect">
            <a:avLst/>
          </a:prstGeom>
        </p:spPr>
        <p:txBody>
          <a:bodyPr vert="horz" lIns="91440" tIns="45720" rIns="91440" bIns="45720" rtlCol="0" anchor="ctr"/>
          <a:lstStyle>
            <a:lvl1pPr algn="l">
              <a:defRPr sz="1100">
                <a:solidFill>
                  <a:schemeClr val="tx1"/>
                </a:solidFill>
              </a:defRPr>
            </a:lvl1pPr>
          </a:lstStyle>
          <a:p>
            <a:fld id="{8C1E1FAD-7351-4908-963A-08EA8E4AB7A0}" type="datetimeFigureOut">
              <a:rPr lang="en-US" smtClean="0"/>
              <a:t>12/20/24</a:t>
            </a:fld>
            <a:endParaRPr lang="en-US"/>
          </a:p>
        </p:txBody>
      </p:sp>
      <p:sp>
        <p:nvSpPr>
          <p:cNvPr id="5" name="Footer Placeholder 4">
            <a:extLst>
              <a:ext uri="{FF2B5EF4-FFF2-40B4-BE49-F238E27FC236}">
                <a16:creationId xmlns:a16="http://schemas.microsoft.com/office/drawing/2014/main" id="{D2B49E98-61B4-4398-B18F-534336EA1747}"/>
              </a:ext>
            </a:extLst>
          </p:cNvPr>
          <p:cNvSpPr>
            <a:spLocks noGrp="1"/>
          </p:cNvSpPr>
          <p:nvPr>
            <p:ph type="ftr" sz="quarter" idx="3"/>
          </p:nvPr>
        </p:nvSpPr>
        <p:spPr>
          <a:xfrm>
            <a:off x="661112" y="6356350"/>
            <a:ext cx="5509684" cy="365125"/>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A676DC5D-5820-4314-ADE6-9CD1C7D4AB68}"/>
              </a:ext>
            </a:extLst>
          </p:cNvPr>
          <p:cNvSpPr>
            <a:spLocks noGrp="1"/>
          </p:cNvSpPr>
          <p:nvPr>
            <p:ph type="sldNum" sz="quarter" idx="4"/>
          </p:nvPr>
        </p:nvSpPr>
        <p:spPr>
          <a:xfrm>
            <a:off x="10905482" y="6356350"/>
            <a:ext cx="1112082" cy="365125"/>
          </a:xfrm>
          <a:prstGeom prst="rect">
            <a:avLst/>
          </a:prstGeom>
        </p:spPr>
        <p:txBody>
          <a:bodyPr vert="horz" lIns="91440" tIns="45720" rIns="91440" bIns="45720" rtlCol="0" anchor="ctr"/>
          <a:lstStyle>
            <a:lvl1pPr algn="r">
              <a:defRPr sz="1100">
                <a:solidFill>
                  <a:schemeClr val="tx1"/>
                </a:solidFill>
              </a:defRPr>
            </a:lvl1pPr>
          </a:lstStyle>
          <a:p>
            <a:fld id="{1CF2D47E-0AF1-4C27-801F-64E3E5BF7F72}" type="slidenum">
              <a:rPr lang="en-US" smtClean="0"/>
              <a:t>‹#›</a:t>
            </a:fld>
            <a:endParaRPr lang="en-US"/>
          </a:p>
        </p:txBody>
      </p:sp>
      <p:grpSp>
        <p:nvGrpSpPr>
          <p:cNvPr id="7" name="Group 6">
            <a:extLst>
              <a:ext uri="{FF2B5EF4-FFF2-40B4-BE49-F238E27FC236}">
                <a16:creationId xmlns:a16="http://schemas.microsoft.com/office/drawing/2014/main" id="{23F5135F-115E-423C-BE4A-B56C35DC9F3E}"/>
              </a:ext>
            </a:extLst>
          </p:cNvPr>
          <p:cNvGrpSpPr/>
          <p:nvPr/>
        </p:nvGrpSpPr>
        <p:grpSpPr>
          <a:xfrm>
            <a:off x="174436" y="6356005"/>
            <a:ext cx="358083" cy="358083"/>
            <a:chOff x="4135740" y="1745599"/>
            <a:chExt cx="558732" cy="558732"/>
          </a:xfrm>
        </p:grpSpPr>
        <p:grpSp>
          <p:nvGrpSpPr>
            <p:cNvPr id="8" name="Group 7">
              <a:extLst>
                <a:ext uri="{FF2B5EF4-FFF2-40B4-BE49-F238E27FC236}">
                  <a16:creationId xmlns:a16="http://schemas.microsoft.com/office/drawing/2014/main" id="{82C1E318-0F1F-4920-8C7D-FBAC66631B54}"/>
                </a:ext>
              </a:extLst>
            </p:cNvPr>
            <p:cNvGrpSpPr/>
            <p:nvPr/>
          </p:nvGrpSpPr>
          <p:grpSpPr>
            <a:xfrm>
              <a:off x="4135740" y="1745599"/>
              <a:ext cx="558732" cy="558732"/>
              <a:chOff x="1028007" y="1706560"/>
              <a:chExt cx="575710" cy="575710"/>
            </a:xfrm>
          </p:grpSpPr>
          <p:cxnSp>
            <p:nvCxnSpPr>
              <p:cNvPr id="10" name="Straight Connector 9">
                <a:extLst>
                  <a:ext uri="{FF2B5EF4-FFF2-40B4-BE49-F238E27FC236}">
                    <a16:creationId xmlns:a16="http://schemas.microsoft.com/office/drawing/2014/main" id="{DE4A7237-B6EB-4FB7-8B68-7C27438D477D}"/>
                  </a:ext>
                </a:extLst>
              </p:cNvPr>
              <p:cNvCxnSpPr>
                <a:cxnSpLocks/>
              </p:cNvCxnSpPr>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4E00FDE-0838-4B5B-A782-6B6C92DB0A89}"/>
                  </a:ext>
                </a:extLst>
              </p:cNvPr>
              <p:cNvCxnSpPr>
                <a:cxnSpLocks/>
              </p:cNvCxnSpPr>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Oval 8">
              <a:extLst>
                <a:ext uri="{FF2B5EF4-FFF2-40B4-BE49-F238E27FC236}">
                  <a16:creationId xmlns:a16="http://schemas.microsoft.com/office/drawing/2014/main" id="{2BC1B2F3-8E83-4A70-B103-979C67EECED1}"/>
                </a:ext>
              </a:extLst>
            </p:cNvPr>
            <p:cNvSpPr/>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43284708"/>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73" r:id="rId7"/>
    <p:sldLayoutId id="2147483769" r:id="rId8"/>
    <p:sldLayoutId id="2147483770" r:id="rId9"/>
    <p:sldLayoutId id="2147483771" r:id="rId10"/>
    <p:sldLayoutId id="2147483772" r:id="rId11"/>
  </p:sldLayoutIdLst>
  <p:txStyles>
    <p:titleStyle>
      <a:lvl1pPr algn="l" defTabSz="914400" rtl="0" eaLnBrk="1" latinLnBrk="0" hangingPunct="1">
        <a:lnSpc>
          <a:spcPct val="120000"/>
        </a:lnSpc>
        <a:spcBef>
          <a:spcPct val="0"/>
        </a:spcBef>
        <a:buNone/>
        <a:defRPr sz="4000" i="1" kern="1200">
          <a:solidFill>
            <a:srgbClr val="000000"/>
          </a:solidFill>
          <a:highlight>
            <a:srgbClr val="FFFF00"/>
          </a:highligh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6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Consolas" panose="020B0609020204030204" pitchFamily="49" charset="0"/>
        <a:buChar char="+"/>
        <a:defRPr sz="1400" kern="1200">
          <a:solidFill>
            <a:schemeClr val="tx1"/>
          </a:solidFill>
          <a:latin typeface="+mn-lt"/>
          <a:ea typeface="+mn-ea"/>
          <a:cs typeface="+mn-cs"/>
        </a:defRPr>
      </a:lvl2pPr>
      <a:lvl3pPr marL="64008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822960" indent="-228600" algn="l" defTabSz="914400" rtl="0" eaLnBrk="1" latinLnBrk="0" hangingPunct="1">
        <a:lnSpc>
          <a:spcPct val="120000"/>
        </a:lnSpc>
        <a:spcBef>
          <a:spcPts val="500"/>
        </a:spcBef>
        <a:buFont typeface="Consolas" panose="020B0609020204030204" pitchFamily="49" charset="0"/>
        <a:buChar char="+"/>
        <a:defRPr sz="1200" kern="1200">
          <a:solidFill>
            <a:schemeClr val="tx1"/>
          </a:solidFill>
          <a:latin typeface="+mn-lt"/>
          <a:ea typeface="+mn-ea"/>
          <a:cs typeface="+mn-cs"/>
        </a:defRPr>
      </a:lvl4pPr>
      <a:lvl5pPr marL="100584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telegraph.co.uk/news/2016/03/24/easter-rising-centenary-how-the-1916-insurrection-shaped-modern/"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genius.com/1756212/Bob-marley-and-the-wailers-get-up-stand-up/Preacher-man-dont-tell-me-heaven-is-under-the-earth"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genius.com/4351819/Bob-marley-and-the-wailers-get-up-stand-up/Half-the-story-has-never-been-told" TargetMode="External"/><Relationship Id="rId4" Type="http://schemas.openxmlformats.org/officeDocument/2006/relationships/hyperlink" Target="https://genius.com/4351799/Bob-marley-and-the-wailers-get-up-stand-up/Its-not-all-that-glitter-is-gold"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7" name="Rectangle 126">
            <a:extLst>
              <a:ext uri="{FF2B5EF4-FFF2-40B4-BE49-F238E27FC236}">
                <a16:creationId xmlns:a16="http://schemas.microsoft.com/office/drawing/2014/main" id="{6D901597-12EB-45F9-BB71-F4A2E9CD29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77">
            <a:extLst>
              <a:ext uri="{FF2B5EF4-FFF2-40B4-BE49-F238E27FC236}">
                <a16:creationId xmlns:a16="http://schemas.microsoft.com/office/drawing/2014/main" id="{B8A06957-B519-4112-A297-4689EAE57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278" y="1"/>
            <a:ext cx="8015617" cy="6292303"/>
          </a:xfrm>
          <a:custGeom>
            <a:avLst/>
            <a:gdLst>
              <a:gd name="connsiteX0" fmla="*/ 5149574 w 8015617"/>
              <a:gd name="connsiteY0" fmla="*/ 0 h 6292303"/>
              <a:gd name="connsiteX1" fmla="*/ 7673124 w 8015617"/>
              <a:gd name="connsiteY1" fmla="*/ 0 h 6292303"/>
              <a:gd name="connsiteX2" fmla="*/ 8015617 w 8015617"/>
              <a:gd name="connsiteY2" fmla="*/ 5843045 h 6292303"/>
              <a:gd name="connsiteX3" fmla="*/ 351134 w 8015617"/>
              <a:gd name="connsiteY3" fmla="*/ 6292303 h 6292303"/>
              <a:gd name="connsiteX4" fmla="*/ 0 w 8015617"/>
              <a:gd name="connsiteY4" fmla="*/ 301845 h 6292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15617" h="6292303">
                <a:moveTo>
                  <a:pt x="5149574" y="0"/>
                </a:moveTo>
                <a:lnTo>
                  <a:pt x="7673124" y="0"/>
                </a:lnTo>
                <a:lnTo>
                  <a:pt x="8015617" y="5843045"/>
                </a:lnTo>
                <a:lnTo>
                  <a:pt x="351134" y="6292303"/>
                </a:lnTo>
                <a:lnTo>
                  <a:pt x="0" y="301845"/>
                </a:lnTo>
                <a:close/>
              </a:path>
            </a:pathLst>
          </a:custGeom>
          <a:solidFill>
            <a:schemeClr val="tx1"/>
          </a:solidFill>
          <a:ln w="12700" cap="flat" cmpd="sng" algn="ctr">
            <a:no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79">
            <a:extLst>
              <a:ext uri="{FF2B5EF4-FFF2-40B4-BE49-F238E27FC236}">
                <a16:creationId xmlns:a16="http://schemas.microsoft.com/office/drawing/2014/main" id="{4887703D-59A7-4805-B57F-99173594E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3682" y="0"/>
            <a:ext cx="7721297" cy="6137534"/>
          </a:xfrm>
          <a:custGeom>
            <a:avLst/>
            <a:gdLst>
              <a:gd name="connsiteX0" fmla="*/ 6989390 w 7721297"/>
              <a:gd name="connsiteY0" fmla="*/ 0 h 6137534"/>
              <a:gd name="connsiteX1" fmla="*/ 7385409 w 7721297"/>
              <a:gd name="connsiteY1" fmla="*/ 0 h 6137534"/>
              <a:gd name="connsiteX2" fmla="*/ 7386140 w 7721297"/>
              <a:gd name="connsiteY2" fmla="*/ 922 h 6137534"/>
              <a:gd name="connsiteX3" fmla="*/ 7390528 w 7721297"/>
              <a:gd name="connsiteY3" fmla="*/ 20974 h 6137534"/>
              <a:gd name="connsiteX4" fmla="*/ 7721024 w 7721297"/>
              <a:gd name="connsiteY4" fmla="*/ 5658922 h 6137534"/>
              <a:gd name="connsiteX5" fmla="*/ 7721023 w 7721297"/>
              <a:gd name="connsiteY5" fmla="*/ 5658927 h 6137534"/>
              <a:gd name="connsiteX6" fmla="*/ 7721297 w 7721297"/>
              <a:gd name="connsiteY6" fmla="*/ 5663572 h 6137534"/>
              <a:gd name="connsiteX7" fmla="*/ 7716147 w 7721297"/>
              <a:gd name="connsiteY7" fmla="*/ 5676259 h 6137534"/>
              <a:gd name="connsiteX8" fmla="*/ 7712139 w 7721297"/>
              <a:gd name="connsiteY8" fmla="*/ 5690502 h 6137534"/>
              <a:gd name="connsiteX9" fmla="*/ 7708519 w 7721297"/>
              <a:gd name="connsiteY9" fmla="*/ 5695048 h 6137534"/>
              <a:gd name="connsiteX10" fmla="*/ 7704935 w 7721297"/>
              <a:gd name="connsiteY10" fmla="*/ 5703877 h 6137534"/>
              <a:gd name="connsiteX11" fmla="*/ 7699090 w 7721297"/>
              <a:gd name="connsiteY11" fmla="*/ 5704214 h 6137534"/>
              <a:gd name="connsiteX12" fmla="*/ 7692214 w 7721297"/>
              <a:gd name="connsiteY12" fmla="*/ 5707603 h 6137534"/>
              <a:gd name="connsiteX13" fmla="*/ 7674726 w 7721297"/>
              <a:gd name="connsiteY13" fmla="*/ 5708628 h 6137534"/>
              <a:gd name="connsiteX14" fmla="*/ 7674412 w 7721297"/>
              <a:gd name="connsiteY14" fmla="*/ 5709720 h 6137534"/>
              <a:gd name="connsiteX15" fmla="*/ 7647609 w 7721297"/>
              <a:gd name="connsiteY15" fmla="*/ 5735871 h 6137534"/>
              <a:gd name="connsiteX16" fmla="*/ 7592212 w 7721297"/>
              <a:gd name="connsiteY16" fmla="*/ 5713464 h 6137534"/>
              <a:gd name="connsiteX17" fmla="*/ 7059543 w 7721297"/>
              <a:gd name="connsiteY17" fmla="*/ 5744687 h 6137534"/>
              <a:gd name="connsiteX18" fmla="*/ 7050496 w 7721297"/>
              <a:gd name="connsiteY18" fmla="*/ 5749000 h 6137534"/>
              <a:gd name="connsiteX19" fmla="*/ 7028578 w 7721297"/>
              <a:gd name="connsiteY19" fmla="*/ 5754084 h 6137534"/>
              <a:gd name="connsiteX20" fmla="*/ 6937660 w 7721297"/>
              <a:gd name="connsiteY20" fmla="*/ 5760288 h 6137534"/>
              <a:gd name="connsiteX21" fmla="*/ 6884223 w 7721297"/>
              <a:gd name="connsiteY21" fmla="*/ 5767636 h 6137534"/>
              <a:gd name="connsiteX22" fmla="*/ 6865431 w 7721297"/>
              <a:gd name="connsiteY22" fmla="*/ 5776138 h 6137534"/>
              <a:gd name="connsiteX23" fmla="*/ 6838171 w 7721297"/>
              <a:gd name="connsiteY23" fmla="*/ 5784171 h 6137534"/>
              <a:gd name="connsiteX24" fmla="*/ 6791231 w 7721297"/>
              <a:gd name="connsiteY24" fmla="*/ 5802772 h 6137534"/>
              <a:gd name="connsiteX25" fmla="*/ 6745506 w 7721297"/>
              <a:gd name="connsiteY25" fmla="*/ 5812285 h 6137534"/>
              <a:gd name="connsiteX26" fmla="*/ 6714572 w 7721297"/>
              <a:gd name="connsiteY26" fmla="*/ 5815422 h 6137534"/>
              <a:gd name="connsiteX27" fmla="*/ 6710059 w 7721297"/>
              <a:gd name="connsiteY27" fmla="*/ 5815424 h 6137534"/>
              <a:gd name="connsiteX28" fmla="*/ 6672310 w 7721297"/>
              <a:gd name="connsiteY28" fmla="*/ 5808283 h 6137534"/>
              <a:gd name="connsiteX29" fmla="*/ 6669118 w 7721297"/>
              <a:gd name="connsiteY29" fmla="*/ 5813181 h 6137534"/>
              <a:gd name="connsiteX30" fmla="*/ 6657741 w 7721297"/>
              <a:gd name="connsiteY30" fmla="*/ 5818650 h 6137534"/>
              <a:gd name="connsiteX31" fmla="*/ 6647425 w 7721297"/>
              <a:gd name="connsiteY31" fmla="*/ 5813632 h 6137534"/>
              <a:gd name="connsiteX32" fmla="*/ 6600070 w 7721297"/>
              <a:gd name="connsiteY32" fmla="*/ 5806385 h 6137534"/>
              <a:gd name="connsiteX33" fmla="*/ 6531112 w 7721297"/>
              <a:gd name="connsiteY33" fmla="*/ 5801193 h 6137534"/>
              <a:gd name="connsiteX34" fmla="*/ 6520435 w 7721297"/>
              <a:gd name="connsiteY34" fmla="*/ 5796037 h 6137534"/>
              <a:gd name="connsiteX35" fmla="*/ 6452509 w 7721297"/>
              <a:gd name="connsiteY35" fmla="*/ 5785889 h 6137534"/>
              <a:gd name="connsiteX36" fmla="*/ 6417173 w 7721297"/>
              <a:gd name="connsiteY36" fmla="*/ 5785777 h 6137534"/>
              <a:gd name="connsiteX37" fmla="*/ 6413565 w 7721297"/>
              <a:gd name="connsiteY37" fmla="*/ 5791272 h 6137534"/>
              <a:gd name="connsiteX38" fmla="*/ 6403089 w 7721297"/>
              <a:gd name="connsiteY38" fmla="*/ 5790492 h 6137534"/>
              <a:gd name="connsiteX39" fmla="*/ 6400340 w 7721297"/>
              <a:gd name="connsiteY39" fmla="*/ 5791439 h 6137534"/>
              <a:gd name="connsiteX40" fmla="*/ 6384541 w 7721297"/>
              <a:gd name="connsiteY40" fmla="*/ 5795714 h 6137534"/>
              <a:gd name="connsiteX41" fmla="*/ 6380988 w 7721297"/>
              <a:gd name="connsiteY41" fmla="*/ 5785886 h 6137534"/>
              <a:gd name="connsiteX42" fmla="*/ 6376190 w 7721297"/>
              <a:gd name="connsiteY42" fmla="*/ 5784742 h 6137534"/>
              <a:gd name="connsiteX43" fmla="*/ 6203462 w 7721297"/>
              <a:gd name="connsiteY43" fmla="*/ 5794867 h 6137534"/>
              <a:gd name="connsiteX44" fmla="*/ 6189193 w 7721297"/>
              <a:gd name="connsiteY44" fmla="*/ 5804914 h 6137534"/>
              <a:gd name="connsiteX45" fmla="*/ 6143467 w 7721297"/>
              <a:gd name="connsiteY45" fmla="*/ 5814428 h 6137534"/>
              <a:gd name="connsiteX46" fmla="*/ 6112533 w 7721297"/>
              <a:gd name="connsiteY46" fmla="*/ 5817565 h 6137534"/>
              <a:gd name="connsiteX47" fmla="*/ 6108020 w 7721297"/>
              <a:gd name="connsiteY47" fmla="*/ 5817567 h 6137534"/>
              <a:gd name="connsiteX48" fmla="*/ 6070270 w 7721297"/>
              <a:gd name="connsiteY48" fmla="*/ 5810426 h 6137534"/>
              <a:gd name="connsiteX49" fmla="*/ 6067079 w 7721297"/>
              <a:gd name="connsiteY49" fmla="*/ 5815324 h 6137534"/>
              <a:gd name="connsiteX50" fmla="*/ 6055703 w 7721297"/>
              <a:gd name="connsiteY50" fmla="*/ 5820793 h 6137534"/>
              <a:gd name="connsiteX51" fmla="*/ 6045386 w 7721297"/>
              <a:gd name="connsiteY51" fmla="*/ 5815775 h 6137534"/>
              <a:gd name="connsiteX52" fmla="*/ 5998031 w 7721297"/>
              <a:gd name="connsiteY52" fmla="*/ 5808528 h 6137534"/>
              <a:gd name="connsiteX53" fmla="*/ 5985928 w 7721297"/>
              <a:gd name="connsiteY53" fmla="*/ 5807617 h 6137534"/>
              <a:gd name="connsiteX54" fmla="*/ 5484277 w 7721297"/>
              <a:gd name="connsiteY54" fmla="*/ 5837022 h 6137534"/>
              <a:gd name="connsiteX55" fmla="*/ 5050621 w 7721297"/>
              <a:gd name="connsiteY55" fmla="*/ 5862441 h 6137534"/>
              <a:gd name="connsiteX56" fmla="*/ 4764988 w 7721297"/>
              <a:gd name="connsiteY56" fmla="*/ 5879183 h 6137534"/>
              <a:gd name="connsiteX57" fmla="*/ 4742173 w 7721297"/>
              <a:gd name="connsiteY57" fmla="*/ 5880683 h 6137534"/>
              <a:gd name="connsiteX58" fmla="*/ 4603476 w 7721297"/>
              <a:gd name="connsiteY58" fmla="*/ 5888890 h 6137534"/>
              <a:gd name="connsiteX59" fmla="*/ 4602500 w 7721297"/>
              <a:gd name="connsiteY59" fmla="*/ 5888708 h 6137534"/>
              <a:gd name="connsiteX60" fmla="*/ 357873 w 7721297"/>
              <a:gd name="connsiteY60" fmla="*/ 6137509 h 6137534"/>
              <a:gd name="connsiteX61" fmla="*/ 331163 w 7721297"/>
              <a:gd name="connsiteY61" fmla="*/ 6102479 h 6137534"/>
              <a:gd name="connsiteX62" fmla="*/ 83 w 7721297"/>
              <a:gd name="connsiteY62" fmla="*/ 454154 h 6137534"/>
              <a:gd name="connsiteX63" fmla="*/ 22525 w 7721297"/>
              <a:gd name="connsiteY63" fmla="*/ 416348 h 6137534"/>
              <a:gd name="connsiteX64" fmla="*/ 1139279 w 7721297"/>
              <a:gd name="connsiteY64" fmla="*/ 350888 h 6137534"/>
              <a:gd name="connsiteX65" fmla="*/ 1175131 w 7721297"/>
              <a:gd name="connsiteY65" fmla="*/ 338519 h 6137534"/>
              <a:gd name="connsiteX66" fmla="*/ 1213225 w 7721297"/>
              <a:gd name="connsiteY66" fmla="*/ 346554 h 6137534"/>
              <a:gd name="connsiteX67" fmla="*/ 1712871 w 7721297"/>
              <a:gd name="connsiteY67" fmla="*/ 317267 h 6137534"/>
              <a:gd name="connsiteX68" fmla="*/ 1779193 w 7721297"/>
              <a:gd name="connsiteY68" fmla="*/ 313380 h 6137534"/>
              <a:gd name="connsiteX69" fmla="*/ 1815597 w 7721297"/>
              <a:gd name="connsiteY69" fmla="*/ 300302 h 6137534"/>
              <a:gd name="connsiteX70" fmla="*/ 1852738 w 7721297"/>
              <a:gd name="connsiteY70" fmla="*/ 285584 h 6137534"/>
              <a:gd name="connsiteX71" fmla="*/ 1888919 w 7721297"/>
              <a:gd name="connsiteY71" fmla="*/ 278056 h 6137534"/>
              <a:gd name="connsiteX72" fmla="*/ 1916966 w 7721297"/>
              <a:gd name="connsiteY72" fmla="*/ 275572 h 6137534"/>
              <a:gd name="connsiteX73" fmla="*/ 1946834 w 7721297"/>
              <a:gd name="connsiteY73" fmla="*/ 281223 h 6137534"/>
              <a:gd name="connsiteX74" fmla="*/ 1966525 w 7721297"/>
              <a:gd name="connsiteY74" fmla="*/ 276990 h 6137534"/>
              <a:gd name="connsiteX75" fmla="*/ 2003994 w 7721297"/>
              <a:gd name="connsiteY75" fmla="*/ 282725 h 6137534"/>
              <a:gd name="connsiteX76" fmla="*/ 2058557 w 7721297"/>
              <a:gd name="connsiteY76" fmla="*/ 286832 h 6137534"/>
              <a:gd name="connsiteX77" fmla="*/ 2096277 w 7721297"/>
              <a:gd name="connsiteY77" fmla="*/ 292409 h 6137534"/>
              <a:gd name="connsiteX78" fmla="*/ 2103602 w 7721297"/>
              <a:gd name="connsiteY78" fmla="*/ 294364 h 6137534"/>
              <a:gd name="connsiteX79" fmla="*/ 2347448 w 7721297"/>
              <a:gd name="connsiteY79" fmla="*/ 280071 h 6137534"/>
              <a:gd name="connsiteX80" fmla="*/ 2365280 w 7721297"/>
              <a:gd name="connsiteY80" fmla="*/ 276360 h 6137534"/>
              <a:gd name="connsiteX81" fmla="*/ 2426123 w 7721297"/>
              <a:gd name="connsiteY81" fmla="*/ 275459 h 6137534"/>
              <a:gd name="connsiteX82" fmla="*/ 2434723 w 7721297"/>
              <a:gd name="connsiteY82" fmla="*/ 271325 h 6137534"/>
              <a:gd name="connsiteX83" fmla="*/ 2494266 w 7721297"/>
              <a:gd name="connsiteY83" fmla="*/ 271465 h 6137534"/>
              <a:gd name="connsiteX84" fmla="*/ 2559092 w 7721297"/>
              <a:gd name="connsiteY84" fmla="*/ 264581 h 6137534"/>
              <a:gd name="connsiteX85" fmla="*/ 2563462 w 7721297"/>
              <a:gd name="connsiteY85" fmla="*/ 256037 h 6137534"/>
              <a:gd name="connsiteX86" fmla="*/ 2577676 w 7721297"/>
              <a:gd name="connsiteY86" fmla="*/ 254477 h 6137534"/>
              <a:gd name="connsiteX87" fmla="*/ 2600129 w 7721297"/>
              <a:gd name="connsiteY87" fmla="*/ 253320 h 6137534"/>
              <a:gd name="connsiteX88" fmla="*/ 2650911 w 7721297"/>
              <a:gd name="connsiteY88" fmla="*/ 259040 h 613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7721297" h="6137534">
                <a:moveTo>
                  <a:pt x="6989390" y="0"/>
                </a:moveTo>
                <a:lnTo>
                  <a:pt x="7385409" y="0"/>
                </a:lnTo>
                <a:lnTo>
                  <a:pt x="7386140" y="922"/>
                </a:lnTo>
                <a:lnTo>
                  <a:pt x="7390528" y="20974"/>
                </a:lnTo>
                <a:cubicBezTo>
                  <a:pt x="7446342" y="963974"/>
                  <a:pt x="7665942" y="4719264"/>
                  <a:pt x="7721024" y="5658922"/>
                </a:cubicBezTo>
                <a:cubicBezTo>
                  <a:pt x="7721023" y="5658924"/>
                  <a:pt x="7721023" y="5658925"/>
                  <a:pt x="7721023" y="5658927"/>
                </a:cubicBezTo>
                <a:cubicBezTo>
                  <a:pt x="7721114" y="5660475"/>
                  <a:pt x="7721205" y="5662025"/>
                  <a:pt x="7721297" y="5663572"/>
                </a:cubicBezTo>
                <a:lnTo>
                  <a:pt x="7716147" y="5676259"/>
                </a:lnTo>
                <a:lnTo>
                  <a:pt x="7712139" y="5690502"/>
                </a:lnTo>
                <a:lnTo>
                  <a:pt x="7708519" y="5695048"/>
                </a:lnTo>
                <a:lnTo>
                  <a:pt x="7704935" y="5703877"/>
                </a:lnTo>
                <a:lnTo>
                  <a:pt x="7699090" y="5704214"/>
                </a:lnTo>
                <a:lnTo>
                  <a:pt x="7692214" y="5707603"/>
                </a:lnTo>
                <a:lnTo>
                  <a:pt x="7674726" y="5708628"/>
                </a:lnTo>
                <a:lnTo>
                  <a:pt x="7674412" y="5709720"/>
                </a:lnTo>
                <a:cubicBezTo>
                  <a:pt x="7674096" y="5722851"/>
                  <a:pt x="7687229" y="5733549"/>
                  <a:pt x="7647609" y="5735871"/>
                </a:cubicBezTo>
                <a:lnTo>
                  <a:pt x="7592212" y="5713464"/>
                </a:lnTo>
                <a:lnTo>
                  <a:pt x="7059543" y="5744687"/>
                </a:lnTo>
                <a:lnTo>
                  <a:pt x="7050496" y="5749000"/>
                </a:lnTo>
                <a:cubicBezTo>
                  <a:pt x="7045619" y="5750860"/>
                  <a:pt x="7038873" y="5752719"/>
                  <a:pt x="7028578" y="5754084"/>
                </a:cubicBezTo>
                <a:cubicBezTo>
                  <a:pt x="7002150" y="5743012"/>
                  <a:pt x="6970580" y="5775328"/>
                  <a:pt x="6937660" y="5760288"/>
                </a:cubicBezTo>
                <a:cubicBezTo>
                  <a:pt x="6925760" y="5756875"/>
                  <a:pt x="6890181" y="5759283"/>
                  <a:pt x="6884223" y="5767636"/>
                </a:cubicBezTo>
                <a:cubicBezTo>
                  <a:pt x="6876963" y="5769764"/>
                  <a:pt x="6868022" y="5767395"/>
                  <a:pt x="6865431" y="5776138"/>
                </a:cubicBezTo>
                <a:cubicBezTo>
                  <a:pt x="6860770" y="5786740"/>
                  <a:pt x="6833285" y="5772215"/>
                  <a:pt x="6838171" y="5784171"/>
                </a:cubicBezTo>
                <a:cubicBezTo>
                  <a:pt x="6818693" y="5774254"/>
                  <a:pt x="6806181" y="5796611"/>
                  <a:pt x="6791231" y="5802772"/>
                </a:cubicBezTo>
                <a:lnTo>
                  <a:pt x="6745506" y="5812285"/>
                </a:lnTo>
                <a:lnTo>
                  <a:pt x="6714572" y="5815422"/>
                </a:lnTo>
                <a:lnTo>
                  <a:pt x="6710059" y="5815424"/>
                </a:lnTo>
                <a:lnTo>
                  <a:pt x="6672310" y="5808283"/>
                </a:lnTo>
                <a:cubicBezTo>
                  <a:pt x="6671542" y="5810036"/>
                  <a:pt x="6670468" y="5811687"/>
                  <a:pt x="6669118" y="5813181"/>
                </a:cubicBezTo>
                <a:lnTo>
                  <a:pt x="6657741" y="5818650"/>
                </a:lnTo>
                <a:lnTo>
                  <a:pt x="6647425" y="5813632"/>
                </a:lnTo>
                <a:lnTo>
                  <a:pt x="6600070" y="5806385"/>
                </a:lnTo>
                <a:lnTo>
                  <a:pt x="6531112" y="5801193"/>
                </a:lnTo>
                <a:lnTo>
                  <a:pt x="6520435" y="5796037"/>
                </a:lnTo>
                <a:cubicBezTo>
                  <a:pt x="6496467" y="5791093"/>
                  <a:pt x="6468393" y="5799321"/>
                  <a:pt x="6452509" y="5785889"/>
                </a:cubicBezTo>
                <a:lnTo>
                  <a:pt x="6417173" y="5785777"/>
                </a:lnTo>
                <a:lnTo>
                  <a:pt x="6413565" y="5791272"/>
                </a:lnTo>
                <a:lnTo>
                  <a:pt x="6403089" y="5790492"/>
                </a:lnTo>
                <a:lnTo>
                  <a:pt x="6400340" y="5791439"/>
                </a:lnTo>
                <a:cubicBezTo>
                  <a:pt x="6395093" y="5793274"/>
                  <a:pt x="6389877" y="5794902"/>
                  <a:pt x="6384541" y="5795714"/>
                </a:cubicBezTo>
                <a:cubicBezTo>
                  <a:pt x="6384816" y="5790709"/>
                  <a:pt x="6383401" y="5787669"/>
                  <a:pt x="6380988" y="5785886"/>
                </a:cubicBezTo>
                <a:lnTo>
                  <a:pt x="6376190" y="5784742"/>
                </a:lnTo>
                <a:lnTo>
                  <a:pt x="6203462" y="5794867"/>
                </a:lnTo>
                <a:lnTo>
                  <a:pt x="6189193" y="5804914"/>
                </a:lnTo>
                <a:lnTo>
                  <a:pt x="6143467" y="5814428"/>
                </a:lnTo>
                <a:lnTo>
                  <a:pt x="6112533" y="5817565"/>
                </a:lnTo>
                <a:lnTo>
                  <a:pt x="6108020" y="5817567"/>
                </a:lnTo>
                <a:lnTo>
                  <a:pt x="6070270" y="5810426"/>
                </a:lnTo>
                <a:cubicBezTo>
                  <a:pt x="6069504" y="5812178"/>
                  <a:pt x="6068430" y="5813830"/>
                  <a:pt x="6067079" y="5815324"/>
                </a:cubicBezTo>
                <a:lnTo>
                  <a:pt x="6055703" y="5820793"/>
                </a:lnTo>
                <a:lnTo>
                  <a:pt x="6045386" y="5815775"/>
                </a:lnTo>
                <a:lnTo>
                  <a:pt x="5998031" y="5808528"/>
                </a:lnTo>
                <a:lnTo>
                  <a:pt x="5985928" y="5807617"/>
                </a:lnTo>
                <a:lnTo>
                  <a:pt x="5484277" y="5837022"/>
                </a:lnTo>
                <a:lnTo>
                  <a:pt x="5050621" y="5862441"/>
                </a:lnTo>
                <a:lnTo>
                  <a:pt x="4764988" y="5879183"/>
                </a:lnTo>
                <a:lnTo>
                  <a:pt x="4742173" y="5880683"/>
                </a:lnTo>
                <a:cubicBezTo>
                  <a:pt x="4747668" y="5887795"/>
                  <a:pt x="4641947" y="5892753"/>
                  <a:pt x="4603476" y="5888890"/>
                </a:cubicBezTo>
                <a:lnTo>
                  <a:pt x="4602500" y="5888708"/>
                </a:lnTo>
                <a:lnTo>
                  <a:pt x="357873" y="6137509"/>
                </a:lnTo>
                <a:cubicBezTo>
                  <a:pt x="344313" y="6138247"/>
                  <a:pt x="332376" y="6122596"/>
                  <a:pt x="331163" y="6102479"/>
                </a:cubicBezTo>
                <a:lnTo>
                  <a:pt x="83" y="454154"/>
                </a:lnTo>
                <a:cubicBezTo>
                  <a:pt x="-1016" y="434071"/>
                  <a:pt x="8999" y="417193"/>
                  <a:pt x="22525" y="416348"/>
                </a:cubicBezTo>
                <a:lnTo>
                  <a:pt x="1139279" y="350888"/>
                </a:lnTo>
                <a:lnTo>
                  <a:pt x="1175131" y="338519"/>
                </a:lnTo>
                <a:cubicBezTo>
                  <a:pt x="1195616" y="337770"/>
                  <a:pt x="1200527" y="343876"/>
                  <a:pt x="1213225" y="346554"/>
                </a:cubicBezTo>
                <a:lnTo>
                  <a:pt x="1712871" y="317267"/>
                </a:lnTo>
                <a:lnTo>
                  <a:pt x="1779193" y="313380"/>
                </a:lnTo>
                <a:lnTo>
                  <a:pt x="1815597" y="300302"/>
                </a:lnTo>
                <a:cubicBezTo>
                  <a:pt x="1831010" y="308148"/>
                  <a:pt x="1840910" y="290458"/>
                  <a:pt x="1852738" y="285584"/>
                </a:cubicBezTo>
                <a:lnTo>
                  <a:pt x="1888919" y="278056"/>
                </a:lnTo>
                <a:lnTo>
                  <a:pt x="1916966" y="275572"/>
                </a:lnTo>
                <a:lnTo>
                  <a:pt x="1946834" y="281223"/>
                </a:lnTo>
                <a:cubicBezTo>
                  <a:pt x="1955094" y="281459"/>
                  <a:pt x="1956998" y="276740"/>
                  <a:pt x="1966525" y="276990"/>
                </a:cubicBezTo>
                <a:lnTo>
                  <a:pt x="2003994" y="282725"/>
                </a:lnTo>
                <a:lnTo>
                  <a:pt x="2058557" y="286832"/>
                </a:lnTo>
                <a:lnTo>
                  <a:pt x="2096277" y="292409"/>
                </a:lnTo>
                <a:lnTo>
                  <a:pt x="2103602" y="294364"/>
                </a:lnTo>
                <a:lnTo>
                  <a:pt x="2347448" y="280071"/>
                </a:lnTo>
                <a:lnTo>
                  <a:pt x="2365280" y="276360"/>
                </a:lnTo>
                <a:lnTo>
                  <a:pt x="2426123" y="275459"/>
                </a:lnTo>
                <a:lnTo>
                  <a:pt x="2434723" y="271325"/>
                </a:lnTo>
                <a:lnTo>
                  <a:pt x="2494266" y="271465"/>
                </a:lnTo>
                <a:cubicBezTo>
                  <a:pt x="2513884" y="269801"/>
                  <a:pt x="2547977" y="268614"/>
                  <a:pt x="2559092" y="264581"/>
                </a:cubicBezTo>
                <a:lnTo>
                  <a:pt x="2563462" y="256037"/>
                </a:lnTo>
                <a:lnTo>
                  <a:pt x="2577676" y="254477"/>
                </a:lnTo>
                <a:cubicBezTo>
                  <a:pt x="2578755" y="255048"/>
                  <a:pt x="2599278" y="253316"/>
                  <a:pt x="2600129" y="253320"/>
                </a:cubicBezTo>
                <a:lnTo>
                  <a:pt x="2650911" y="259040"/>
                </a:lnTo>
                <a:close/>
              </a:path>
            </a:pathLst>
          </a:custGeom>
          <a:blipFill>
            <a:blip r:embed="rId3"/>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0" name="Picture 129" descr="A harmonica on a music sheet">
            <a:extLst>
              <a:ext uri="{FF2B5EF4-FFF2-40B4-BE49-F238E27FC236}">
                <a16:creationId xmlns:a16="http://schemas.microsoft.com/office/drawing/2014/main" id="{FB73FB3D-4588-8DD4-A86B-8CFD5436B744}"/>
              </a:ext>
            </a:extLst>
          </p:cNvPr>
          <p:cNvPicPr>
            <a:picLocks noChangeAspect="1"/>
          </p:cNvPicPr>
          <p:nvPr/>
        </p:nvPicPr>
        <p:blipFill>
          <a:blip r:embed="rId4">
            <a:alphaModFix amt="84000"/>
          </a:blip>
          <a:srcRect r="16144" b="-8"/>
          <a:stretch/>
        </p:blipFill>
        <p:spPr>
          <a:xfrm>
            <a:off x="565004" y="-12753"/>
            <a:ext cx="7721297" cy="6137524"/>
          </a:xfrm>
          <a:custGeom>
            <a:avLst/>
            <a:gdLst/>
            <a:ahLst/>
            <a:cxnLst/>
            <a:rect l="l" t="t" r="r" b="b"/>
            <a:pathLst>
              <a:path w="7721297" h="6137534">
                <a:moveTo>
                  <a:pt x="6989390" y="0"/>
                </a:moveTo>
                <a:lnTo>
                  <a:pt x="7385409" y="0"/>
                </a:lnTo>
                <a:lnTo>
                  <a:pt x="7386140" y="922"/>
                </a:lnTo>
                <a:lnTo>
                  <a:pt x="7390528" y="20974"/>
                </a:lnTo>
                <a:cubicBezTo>
                  <a:pt x="7446342" y="963974"/>
                  <a:pt x="7665942" y="4719264"/>
                  <a:pt x="7721024" y="5658922"/>
                </a:cubicBezTo>
                <a:cubicBezTo>
                  <a:pt x="7721023" y="5658924"/>
                  <a:pt x="7721023" y="5658925"/>
                  <a:pt x="7721023" y="5658927"/>
                </a:cubicBezTo>
                <a:cubicBezTo>
                  <a:pt x="7721114" y="5660475"/>
                  <a:pt x="7721205" y="5662025"/>
                  <a:pt x="7721297" y="5663572"/>
                </a:cubicBezTo>
                <a:lnTo>
                  <a:pt x="7716147" y="5676259"/>
                </a:lnTo>
                <a:lnTo>
                  <a:pt x="7712139" y="5690502"/>
                </a:lnTo>
                <a:lnTo>
                  <a:pt x="7708519" y="5695048"/>
                </a:lnTo>
                <a:lnTo>
                  <a:pt x="7704935" y="5703877"/>
                </a:lnTo>
                <a:lnTo>
                  <a:pt x="7699090" y="5704214"/>
                </a:lnTo>
                <a:lnTo>
                  <a:pt x="7692214" y="5707603"/>
                </a:lnTo>
                <a:lnTo>
                  <a:pt x="7674726" y="5708628"/>
                </a:lnTo>
                <a:lnTo>
                  <a:pt x="7674412" y="5709720"/>
                </a:lnTo>
                <a:cubicBezTo>
                  <a:pt x="7674096" y="5722851"/>
                  <a:pt x="7687229" y="5733549"/>
                  <a:pt x="7647609" y="5735871"/>
                </a:cubicBezTo>
                <a:lnTo>
                  <a:pt x="7592212" y="5713464"/>
                </a:lnTo>
                <a:lnTo>
                  <a:pt x="7059543" y="5744687"/>
                </a:lnTo>
                <a:lnTo>
                  <a:pt x="7050496" y="5749000"/>
                </a:lnTo>
                <a:cubicBezTo>
                  <a:pt x="7045619" y="5750860"/>
                  <a:pt x="7038873" y="5752719"/>
                  <a:pt x="7028578" y="5754084"/>
                </a:cubicBezTo>
                <a:cubicBezTo>
                  <a:pt x="7002150" y="5743012"/>
                  <a:pt x="6970580" y="5775328"/>
                  <a:pt x="6937660" y="5760288"/>
                </a:cubicBezTo>
                <a:cubicBezTo>
                  <a:pt x="6925760" y="5756875"/>
                  <a:pt x="6890181" y="5759283"/>
                  <a:pt x="6884223" y="5767636"/>
                </a:cubicBezTo>
                <a:cubicBezTo>
                  <a:pt x="6876963" y="5769764"/>
                  <a:pt x="6868022" y="5767395"/>
                  <a:pt x="6865431" y="5776138"/>
                </a:cubicBezTo>
                <a:cubicBezTo>
                  <a:pt x="6860770" y="5786740"/>
                  <a:pt x="6833285" y="5772215"/>
                  <a:pt x="6838171" y="5784171"/>
                </a:cubicBezTo>
                <a:cubicBezTo>
                  <a:pt x="6818693" y="5774254"/>
                  <a:pt x="6806181" y="5796611"/>
                  <a:pt x="6791231" y="5802772"/>
                </a:cubicBezTo>
                <a:lnTo>
                  <a:pt x="6745506" y="5812285"/>
                </a:lnTo>
                <a:lnTo>
                  <a:pt x="6714572" y="5815422"/>
                </a:lnTo>
                <a:lnTo>
                  <a:pt x="6710059" y="5815424"/>
                </a:lnTo>
                <a:lnTo>
                  <a:pt x="6672310" y="5808283"/>
                </a:lnTo>
                <a:cubicBezTo>
                  <a:pt x="6671542" y="5810036"/>
                  <a:pt x="6670468" y="5811687"/>
                  <a:pt x="6669118" y="5813181"/>
                </a:cubicBezTo>
                <a:lnTo>
                  <a:pt x="6657741" y="5818650"/>
                </a:lnTo>
                <a:lnTo>
                  <a:pt x="6647425" y="5813632"/>
                </a:lnTo>
                <a:lnTo>
                  <a:pt x="6600070" y="5806385"/>
                </a:lnTo>
                <a:lnTo>
                  <a:pt x="6531112" y="5801193"/>
                </a:lnTo>
                <a:lnTo>
                  <a:pt x="6520435" y="5796037"/>
                </a:lnTo>
                <a:cubicBezTo>
                  <a:pt x="6496467" y="5791093"/>
                  <a:pt x="6468393" y="5799321"/>
                  <a:pt x="6452509" y="5785889"/>
                </a:cubicBezTo>
                <a:lnTo>
                  <a:pt x="6417173" y="5785777"/>
                </a:lnTo>
                <a:lnTo>
                  <a:pt x="6413565" y="5791272"/>
                </a:lnTo>
                <a:lnTo>
                  <a:pt x="6403089" y="5790492"/>
                </a:lnTo>
                <a:lnTo>
                  <a:pt x="6400340" y="5791439"/>
                </a:lnTo>
                <a:cubicBezTo>
                  <a:pt x="6395093" y="5793274"/>
                  <a:pt x="6389877" y="5794902"/>
                  <a:pt x="6384541" y="5795714"/>
                </a:cubicBezTo>
                <a:cubicBezTo>
                  <a:pt x="6384816" y="5790709"/>
                  <a:pt x="6383401" y="5787669"/>
                  <a:pt x="6380988" y="5785886"/>
                </a:cubicBezTo>
                <a:lnTo>
                  <a:pt x="6376190" y="5784742"/>
                </a:lnTo>
                <a:lnTo>
                  <a:pt x="6203462" y="5794867"/>
                </a:lnTo>
                <a:lnTo>
                  <a:pt x="6189193" y="5804914"/>
                </a:lnTo>
                <a:lnTo>
                  <a:pt x="6143467" y="5814428"/>
                </a:lnTo>
                <a:lnTo>
                  <a:pt x="6112533" y="5817565"/>
                </a:lnTo>
                <a:lnTo>
                  <a:pt x="6108020" y="5817567"/>
                </a:lnTo>
                <a:lnTo>
                  <a:pt x="6070270" y="5810426"/>
                </a:lnTo>
                <a:cubicBezTo>
                  <a:pt x="6069504" y="5812178"/>
                  <a:pt x="6068430" y="5813830"/>
                  <a:pt x="6067079" y="5815324"/>
                </a:cubicBezTo>
                <a:lnTo>
                  <a:pt x="6055703" y="5820793"/>
                </a:lnTo>
                <a:lnTo>
                  <a:pt x="6045386" y="5815775"/>
                </a:lnTo>
                <a:lnTo>
                  <a:pt x="5998031" y="5808528"/>
                </a:lnTo>
                <a:lnTo>
                  <a:pt x="5985928" y="5807617"/>
                </a:lnTo>
                <a:lnTo>
                  <a:pt x="5484277" y="5837022"/>
                </a:lnTo>
                <a:lnTo>
                  <a:pt x="5050621" y="5862441"/>
                </a:lnTo>
                <a:lnTo>
                  <a:pt x="4764988" y="5879183"/>
                </a:lnTo>
                <a:lnTo>
                  <a:pt x="4742173" y="5880683"/>
                </a:lnTo>
                <a:cubicBezTo>
                  <a:pt x="4747668" y="5887795"/>
                  <a:pt x="4641947" y="5892753"/>
                  <a:pt x="4603476" y="5888890"/>
                </a:cubicBezTo>
                <a:lnTo>
                  <a:pt x="4602500" y="5888708"/>
                </a:lnTo>
                <a:lnTo>
                  <a:pt x="357873" y="6137509"/>
                </a:lnTo>
                <a:cubicBezTo>
                  <a:pt x="344313" y="6138247"/>
                  <a:pt x="332376" y="6122596"/>
                  <a:pt x="331163" y="6102479"/>
                </a:cubicBezTo>
                <a:lnTo>
                  <a:pt x="83" y="454154"/>
                </a:lnTo>
                <a:cubicBezTo>
                  <a:pt x="-1016" y="434071"/>
                  <a:pt x="8999" y="417193"/>
                  <a:pt x="22525" y="416348"/>
                </a:cubicBezTo>
                <a:lnTo>
                  <a:pt x="1139279" y="350888"/>
                </a:lnTo>
                <a:lnTo>
                  <a:pt x="1175131" y="338519"/>
                </a:lnTo>
                <a:cubicBezTo>
                  <a:pt x="1195616" y="337770"/>
                  <a:pt x="1200527" y="343876"/>
                  <a:pt x="1213225" y="346554"/>
                </a:cubicBezTo>
                <a:lnTo>
                  <a:pt x="1712871" y="317267"/>
                </a:lnTo>
                <a:lnTo>
                  <a:pt x="1779193" y="313380"/>
                </a:lnTo>
                <a:lnTo>
                  <a:pt x="1815597" y="300302"/>
                </a:lnTo>
                <a:cubicBezTo>
                  <a:pt x="1831010" y="308148"/>
                  <a:pt x="1840910" y="290458"/>
                  <a:pt x="1852738" y="285584"/>
                </a:cubicBezTo>
                <a:lnTo>
                  <a:pt x="1888919" y="278056"/>
                </a:lnTo>
                <a:lnTo>
                  <a:pt x="1916966" y="275572"/>
                </a:lnTo>
                <a:lnTo>
                  <a:pt x="1946834" y="281223"/>
                </a:lnTo>
                <a:cubicBezTo>
                  <a:pt x="1955094" y="281459"/>
                  <a:pt x="1956998" y="276740"/>
                  <a:pt x="1966525" y="276990"/>
                </a:cubicBezTo>
                <a:lnTo>
                  <a:pt x="2003994" y="282725"/>
                </a:lnTo>
                <a:lnTo>
                  <a:pt x="2058557" y="286832"/>
                </a:lnTo>
                <a:lnTo>
                  <a:pt x="2096277" y="292409"/>
                </a:lnTo>
                <a:lnTo>
                  <a:pt x="2103602" y="294364"/>
                </a:lnTo>
                <a:lnTo>
                  <a:pt x="2347448" y="280071"/>
                </a:lnTo>
                <a:lnTo>
                  <a:pt x="2365280" y="276360"/>
                </a:lnTo>
                <a:lnTo>
                  <a:pt x="2426123" y="275459"/>
                </a:lnTo>
                <a:lnTo>
                  <a:pt x="2434723" y="271325"/>
                </a:lnTo>
                <a:lnTo>
                  <a:pt x="2494266" y="271465"/>
                </a:lnTo>
                <a:cubicBezTo>
                  <a:pt x="2513884" y="269801"/>
                  <a:pt x="2547977" y="268614"/>
                  <a:pt x="2559092" y="264581"/>
                </a:cubicBezTo>
                <a:lnTo>
                  <a:pt x="2563462" y="256037"/>
                </a:lnTo>
                <a:lnTo>
                  <a:pt x="2577676" y="254477"/>
                </a:lnTo>
                <a:cubicBezTo>
                  <a:pt x="2578755" y="255048"/>
                  <a:pt x="2599278" y="253316"/>
                  <a:pt x="2600129" y="253320"/>
                </a:cubicBezTo>
                <a:lnTo>
                  <a:pt x="2650911" y="259040"/>
                </a:lnTo>
                <a:close/>
              </a:path>
            </a:pathLst>
          </a:custGeom>
        </p:spPr>
      </p:pic>
      <p:sp>
        <p:nvSpPr>
          <p:cNvPr id="2" name="Title 1">
            <a:extLst>
              <a:ext uri="{FF2B5EF4-FFF2-40B4-BE49-F238E27FC236}">
                <a16:creationId xmlns:a16="http://schemas.microsoft.com/office/drawing/2014/main" id="{C594788A-DEC0-68BC-5BF8-982C099C1B7F}"/>
              </a:ext>
            </a:extLst>
          </p:cNvPr>
          <p:cNvSpPr>
            <a:spLocks noGrp="1"/>
          </p:cNvSpPr>
          <p:nvPr>
            <p:ph type="ctrTitle"/>
          </p:nvPr>
        </p:nvSpPr>
        <p:spPr>
          <a:xfrm>
            <a:off x="7510692" y="1122362"/>
            <a:ext cx="3995508" cy="3451215"/>
          </a:xfrm>
        </p:spPr>
        <p:txBody>
          <a:bodyPr>
            <a:normAutofit/>
          </a:bodyPr>
          <a:lstStyle/>
          <a:p>
            <a:r>
              <a:rPr lang="en-GB"/>
              <a:t>SONG ANALYSIS</a:t>
            </a:r>
          </a:p>
        </p:txBody>
      </p:sp>
      <p:sp>
        <p:nvSpPr>
          <p:cNvPr id="3" name="Subtitle 2">
            <a:extLst>
              <a:ext uri="{FF2B5EF4-FFF2-40B4-BE49-F238E27FC236}">
                <a16:creationId xmlns:a16="http://schemas.microsoft.com/office/drawing/2014/main" id="{598F9F23-1F96-53C3-FFF0-8A11A7EC2F2D}"/>
              </a:ext>
            </a:extLst>
          </p:cNvPr>
          <p:cNvSpPr>
            <a:spLocks noGrp="1"/>
          </p:cNvSpPr>
          <p:nvPr>
            <p:ph type="subTitle" idx="1"/>
          </p:nvPr>
        </p:nvSpPr>
        <p:spPr>
          <a:xfrm>
            <a:off x="8972102" y="5259377"/>
            <a:ext cx="2534097" cy="1096628"/>
          </a:xfrm>
        </p:spPr>
        <p:txBody>
          <a:bodyPr>
            <a:normAutofit/>
          </a:bodyPr>
          <a:lstStyle/>
          <a:p>
            <a:r>
              <a:rPr lang="en-GB"/>
              <a:t>By Ryan Smith</a:t>
            </a:r>
          </a:p>
        </p:txBody>
      </p:sp>
      <p:sp>
        <p:nvSpPr>
          <p:cNvPr id="131" name="Freeform: Shape 81">
            <a:extLst>
              <a:ext uri="{FF2B5EF4-FFF2-40B4-BE49-F238E27FC236}">
                <a16:creationId xmlns:a16="http://schemas.microsoft.com/office/drawing/2014/main" id="{E857A3BA-A9AD-43E0-A911-3E9658723F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22665">
            <a:off x="664635" y="-248395"/>
            <a:ext cx="444795" cy="1868387"/>
          </a:xfrm>
          <a:custGeom>
            <a:avLst/>
            <a:gdLst>
              <a:gd name="connsiteX0" fmla="*/ 0 w 555597"/>
              <a:gd name="connsiteY0" fmla="*/ 83880 h 1999290"/>
              <a:gd name="connsiteX1" fmla="*/ 49282 w 555597"/>
              <a:gd name="connsiteY1" fmla="*/ 71215 h 1999290"/>
              <a:gd name="connsiteX2" fmla="*/ 174397 w 555597"/>
              <a:gd name="connsiteY2" fmla="*/ 45224 h 1999290"/>
              <a:gd name="connsiteX3" fmla="*/ 242049 w 555597"/>
              <a:gd name="connsiteY3" fmla="*/ 54744 h 1999290"/>
              <a:gd name="connsiteX4" fmla="*/ 326503 w 555597"/>
              <a:gd name="connsiteY4" fmla="*/ 39434 h 1999290"/>
              <a:gd name="connsiteX5" fmla="*/ 343350 w 555597"/>
              <a:gd name="connsiteY5" fmla="*/ 40491 h 1999290"/>
              <a:gd name="connsiteX6" fmla="*/ 349790 w 555597"/>
              <a:gd name="connsiteY6" fmla="*/ 52348 h 1999290"/>
              <a:gd name="connsiteX7" fmla="*/ 355722 w 555597"/>
              <a:gd name="connsiteY7" fmla="*/ 54552 h 1999290"/>
              <a:gd name="connsiteX8" fmla="*/ 374741 w 555597"/>
              <a:gd name="connsiteY8" fmla="*/ 39676 h 1999290"/>
              <a:gd name="connsiteX9" fmla="*/ 469664 w 555597"/>
              <a:gd name="connsiteY9" fmla="*/ 48453 h 1999290"/>
              <a:gd name="connsiteX10" fmla="*/ 521607 w 555597"/>
              <a:gd name="connsiteY10" fmla="*/ 10408 h 1999290"/>
              <a:gd name="connsiteX11" fmla="*/ 555597 w 555597"/>
              <a:gd name="connsiteY11" fmla="*/ 0 h 1999290"/>
              <a:gd name="connsiteX12" fmla="*/ 555597 w 555597"/>
              <a:gd name="connsiteY12" fmla="*/ 1995494 h 1999290"/>
              <a:gd name="connsiteX13" fmla="*/ 537215 w 555597"/>
              <a:gd name="connsiteY13" fmla="*/ 1991185 h 1999290"/>
              <a:gd name="connsiteX14" fmla="*/ 479386 w 555597"/>
              <a:gd name="connsiteY14" fmla="*/ 1992931 h 1999290"/>
              <a:gd name="connsiteX15" fmla="*/ 462617 w 555597"/>
              <a:gd name="connsiteY15" fmla="*/ 1999290 h 1999290"/>
              <a:gd name="connsiteX16" fmla="*/ 420522 w 555597"/>
              <a:gd name="connsiteY16" fmla="*/ 1999290 h 1999290"/>
              <a:gd name="connsiteX17" fmla="*/ 382909 w 555597"/>
              <a:gd name="connsiteY17" fmla="*/ 1988738 h 1999290"/>
              <a:gd name="connsiteX18" fmla="*/ 295360 w 555597"/>
              <a:gd name="connsiteY18" fmla="*/ 1977122 h 1999290"/>
              <a:gd name="connsiteX19" fmla="*/ 256969 w 555597"/>
              <a:gd name="connsiteY19" fmla="*/ 1970444 h 1999290"/>
              <a:gd name="connsiteX20" fmla="*/ 227096 w 555597"/>
              <a:gd name="connsiteY20" fmla="*/ 1951548 h 1999290"/>
              <a:gd name="connsiteX21" fmla="*/ 222890 w 555597"/>
              <a:gd name="connsiteY21" fmla="*/ 1935696 h 1999290"/>
              <a:gd name="connsiteX22" fmla="*/ 202274 w 555597"/>
              <a:gd name="connsiteY22" fmla="*/ 1929911 h 1999290"/>
              <a:gd name="connsiteX23" fmla="*/ 197448 w 555597"/>
              <a:gd name="connsiteY23" fmla="*/ 1925621 h 1999290"/>
              <a:gd name="connsiteX24" fmla="*/ 169099 w 555597"/>
              <a:gd name="connsiteY24" fmla="*/ 1903786 h 1999290"/>
              <a:gd name="connsiteX25" fmla="*/ 92344 w 555597"/>
              <a:gd name="connsiteY25" fmla="*/ 1925464 h 1999290"/>
              <a:gd name="connsiteX26" fmla="*/ 11266 w 555597"/>
              <a:gd name="connsiteY26" fmla="*/ 1895947 h 1999290"/>
              <a:gd name="connsiteX27" fmla="*/ 0 w 555597"/>
              <a:gd name="connsiteY27" fmla="*/ 1893933 h 199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5597" h="1999290">
                <a:moveTo>
                  <a:pt x="0" y="83880"/>
                </a:moveTo>
                <a:lnTo>
                  <a:pt x="49282" y="71215"/>
                </a:lnTo>
                <a:cubicBezTo>
                  <a:pt x="91656" y="63184"/>
                  <a:pt x="135655" y="58277"/>
                  <a:pt x="174397" y="45224"/>
                </a:cubicBezTo>
                <a:cubicBezTo>
                  <a:pt x="225837" y="94025"/>
                  <a:pt x="195077" y="47856"/>
                  <a:pt x="242049" y="54744"/>
                </a:cubicBezTo>
                <a:lnTo>
                  <a:pt x="326503" y="39434"/>
                </a:lnTo>
                <a:lnTo>
                  <a:pt x="343350" y="40491"/>
                </a:lnTo>
                <a:lnTo>
                  <a:pt x="349790" y="52348"/>
                </a:lnTo>
                <a:lnTo>
                  <a:pt x="355722" y="54552"/>
                </a:lnTo>
                <a:lnTo>
                  <a:pt x="374741" y="39676"/>
                </a:lnTo>
                <a:cubicBezTo>
                  <a:pt x="402796" y="31662"/>
                  <a:pt x="441033" y="50452"/>
                  <a:pt x="469664" y="48453"/>
                </a:cubicBezTo>
                <a:cubicBezTo>
                  <a:pt x="478380" y="29604"/>
                  <a:pt x="496522" y="19255"/>
                  <a:pt x="521607" y="10408"/>
                </a:cubicBezTo>
                <a:lnTo>
                  <a:pt x="555597" y="0"/>
                </a:lnTo>
                <a:lnTo>
                  <a:pt x="555597" y="1995494"/>
                </a:lnTo>
                <a:lnTo>
                  <a:pt x="537215" y="1991185"/>
                </a:lnTo>
                <a:cubicBezTo>
                  <a:pt x="514565" y="1988101"/>
                  <a:pt x="490837" y="1988688"/>
                  <a:pt x="479386" y="1992931"/>
                </a:cubicBezTo>
                <a:lnTo>
                  <a:pt x="462617" y="1999290"/>
                </a:lnTo>
                <a:lnTo>
                  <a:pt x="420522" y="1999290"/>
                </a:lnTo>
                <a:lnTo>
                  <a:pt x="382909" y="1988738"/>
                </a:lnTo>
                <a:cubicBezTo>
                  <a:pt x="350860" y="1976654"/>
                  <a:pt x="320299" y="1963332"/>
                  <a:pt x="295360" y="1977122"/>
                </a:cubicBezTo>
                <a:cubicBezTo>
                  <a:pt x="281004" y="1978006"/>
                  <a:pt x="268406" y="1975325"/>
                  <a:pt x="256969" y="1970444"/>
                </a:cubicBezTo>
                <a:lnTo>
                  <a:pt x="227096" y="1951548"/>
                </a:lnTo>
                <a:lnTo>
                  <a:pt x="222890" y="1935696"/>
                </a:lnTo>
                <a:lnTo>
                  <a:pt x="202274" y="1929911"/>
                </a:lnTo>
                <a:lnTo>
                  <a:pt x="197448" y="1925621"/>
                </a:lnTo>
                <a:cubicBezTo>
                  <a:pt x="188240" y="1917376"/>
                  <a:pt x="178991" y="1909643"/>
                  <a:pt x="169099" y="1903786"/>
                </a:cubicBezTo>
                <a:cubicBezTo>
                  <a:pt x="158518" y="1969055"/>
                  <a:pt x="83191" y="1864739"/>
                  <a:pt x="92344" y="1925464"/>
                </a:cubicBezTo>
                <a:cubicBezTo>
                  <a:pt x="36140" y="1904645"/>
                  <a:pt x="59596" y="1967908"/>
                  <a:pt x="11266" y="1895947"/>
                </a:cubicBezTo>
                <a:lnTo>
                  <a:pt x="0" y="1893933"/>
                </a:lnTo>
                <a:close/>
              </a:path>
            </a:pathLst>
          </a:custGeom>
          <a:blipFill dpi="0" rotWithShape="1">
            <a:blip r:embed="rId5">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2" name="Group 131">
            <a:extLst>
              <a:ext uri="{FF2B5EF4-FFF2-40B4-BE49-F238E27FC236}">
                <a16:creationId xmlns:a16="http://schemas.microsoft.com/office/drawing/2014/main" id="{21B0DEDD-DA5F-418A-B256-C1F53D913AB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85" name="Group 84">
              <a:extLst>
                <a:ext uri="{FF2B5EF4-FFF2-40B4-BE49-F238E27FC236}">
                  <a16:creationId xmlns:a16="http://schemas.microsoft.com/office/drawing/2014/main" id="{AA9D8498-7B91-40F3-A731-2B4443F6B60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87" name="Straight Connector 86">
                <a:extLst>
                  <a:ext uri="{FF2B5EF4-FFF2-40B4-BE49-F238E27FC236}">
                    <a16:creationId xmlns:a16="http://schemas.microsoft.com/office/drawing/2014/main" id="{FC14BFE5-C2A1-474A-AC02-DCD8519CAF9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2CF4ECB-6EDD-4A8E-A497-54D2957D68B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3" name="Oval 132">
              <a:extLst>
                <a:ext uri="{FF2B5EF4-FFF2-40B4-BE49-F238E27FC236}">
                  <a16:creationId xmlns:a16="http://schemas.microsoft.com/office/drawing/2014/main" id="{B3E26055-BF58-4169-90CE-4F652B427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790260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8EB5FC8-2239-48E5-9264-FC8EE38E14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8138767-8ED3-453A-8BCE-74CA205DD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5815" y="4067"/>
            <a:ext cx="10816185" cy="6721987"/>
          </a:xfrm>
          <a:custGeom>
            <a:avLst/>
            <a:gdLst>
              <a:gd name="connsiteX0" fmla="*/ 221942 w 10854022"/>
              <a:gd name="connsiteY0" fmla="*/ 0 h 6734599"/>
              <a:gd name="connsiteX1" fmla="*/ 8881057 w 10854022"/>
              <a:gd name="connsiteY1" fmla="*/ 0 h 6734599"/>
              <a:gd name="connsiteX2" fmla="*/ 10854022 w 10854022"/>
              <a:gd name="connsiteY2" fmla="*/ 68898 h 6734599"/>
              <a:gd name="connsiteX3" fmla="*/ 10854022 w 10854022"/>
              <a:gd name="connsiteY3" fmla="*/ 6734599 h 6734599"/>
              <a:gd name="connsiteX4" fmla="*/ 0 w 10854022"/>
              <a:gd name="connsiteY4" fmla="*/ 6355568 h 6734599"/>
              <a:gd name="connsiteX0" fmla="*/ 221942 w 10854022"/>
              <a:gd name="connsiteY0" fmla="*/ 0 h 6734599"/>
              <a:gd name="connsiteX1" fmla="*/ 8881057 w 10854022"/>
              <a:gd name="connsiteY1" fmla="*/ 0 h 6734599"/>
              <a:gd name="connsiteX2" fmla="*/ 10854022 w 10854022"/>
              <a:gd name="connsiteY2" fmla="*/ 29710 h 6734599"/>
              <a:gd name="connsiteX3" fmla="*/ 10854022 w 10854022"/>
              <a:gd name="connsiteY3" fmla="*/ 6734599 h 6734599"/>
              <a:gd name="connsiteX4" fmla="*/ 0 w 10854022"/>
              <a:gd name="connsiteY4" fmla="*/ 6355568 h 6734599"/>
              <a:gd name="connsiteX5" fmla="*/ 221942 w 10854022"/>
              <a:gd name="connsiteY5" fmla="*/ 0 h 6734599"/>
              <a:gd name="connsiteX0" fmla="*/ 221942 w 10854022"/>
              <a:gd name="connsiteY0" fmla="*/ 0 h 6734599"/>
              <a:gd name="connsiteX1" fmla="*/ 10854022 w 10854022"/>
              <a:gd name="connsiteY1" fmla="*/ 29710 h 6734599"/>
              <a:gd name="connsiteX2" fmla="*/ 10854022 w 10854022"/>
              <a:gd name="connsiteY2" fmla="*/ 6734599 h 6734599"/>
              <a:gd name="connsiteX3" fmla="*/ 0 w 10854022"/>
              <a:gd name="connsiteY3" fmla="*/ 6355568 h 6734599"/>
              <a:gd name="connsiteX4" fmla="*/ 221942 w 10854022"/>
              <a:gd name="connsiteY4" fmla="*/ 0 h 6734599"/>
              <a:gd name="connsiteX0" fmla="*/ 184105 w 10816185"/>
              <a:gd name="connsiteY0" fmla="*/ 0 h 6734599"/>
              <a:gd name="connsiteX1" fmla="*/ 10816185 w 10816185"/>
              <a:gd name="connsiteY1" fmla="*/ 29710 h 6734599"/>
              <a:gd name="connsiteX2" fmla="*/ 10816185 w 10816185"/>
              <a:gd name="connsiteY2" fmla="*/ 6734599 h 6734599"/>
              <a:gd name="connsiteX3" fmla="*/ 0 w 10816185"/>
              <a:gd name="connsiteY3" fmla="*/ 6355568 h 6734599"/>
              <a:gd name="connsiteX4" fmla="*/ 184105 w 10816185"/>
              <a:gd name="connsiteY4" fmla="*/ 0 h 6734599"/>
              <a:gd name="connsiteX0" fmla="*/ 209330 w 10816185"/>
              <a:gd name="connsiteY0" fmla="*/ 0 h 6721987"/>
              <a:gd name="connsiteX1" fmla="*/ 10816185 w 10816185"/>
              <a:gd name="connsiteY1" fmla="*/ 17098 h 6721987"/>
              <a:gd name="connsiteX2" fmla="*/ 10816185 w 10816185"/>
              <a:gd name="connsiteY2" fmla="*/ 6721987 h 6721987"/>
              <a:gd name="connsiteX3" fmla="*/ 0 w 10816185"/>
              <a:gd name="connsiteY3" fmla="*/ 6342956 h 6721987"/>
              <a:gd name="connsiteX4" fmla="*/ 209330 w 10816185"/>
              <a:gd name="connsiteY4" fmla="*/ 0 h 6721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16185" h="6721987">
                <a:moveTo>
                  <a:pt x="209330" y="0"/>
                </a:moveTo>
                <a:lnTo>
                  <a:pt x="10816185" y="17098"/>
                </a:lnTo>
                <a:lnTo>
                  <a:pt x="10816185" y="6721987"/>
                </a:lnTo>
                <a:lnTo>
                  <a:pt x="0" y="6342956"/>
                </a:lnTo>
                <a:lnTo>
                  <a:pt x="209330" y="0"/>
                </a:lnTo>
                <a:close/>
              </a:path>
            </a:pathLst>
          </a:custGeom>
          <a:solidFill>
            <a:schemeClr val="tx1"/>
          </a:solidFill>
          <a:ln w="12700" cap="flat" cmpd="sng" algn="ctr">
            <a:noFill/>
            <a:prstDash val="solid"/>
            <a:miter lim="800000"/>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a:extLst>
              <a:ext uri="{FF2B5EF4-FFF2-40B4-BE49-F238E27FC236}">
                <a16:creationId xmlns:a16="http://schemas.microsoft.com/office/drawing/2014/main" id="{1B5C887D-FBC7-A165-2BCB-86ADDF33A075}"/>
              </a:ext>
            </a:extLst>
          </p:cNvPr>
          <p:cNvPicPr>
            <a:picLocks noChangeAspect="1"/>
          </p:cNvPicPr>
          <p:nvPr/>
        </p:nvPicPr>
        <p:blipFill>
          <a:blip r:embed="rId3">
            <a:alphaModFix amt="85000"/>
            <a:extLst>
              <a:ext uri="{28A0092B-C50C-407E-A947-70E740481C1C}">
                <a14:useLocalDpi xmlns:a14="http://schemas.microsoft.com/office/drawing/2010/main" val="0"/>
              </a:ext>
            </a:extLst>
          </a:blip>
          <a:srcRect r="2" b="7673"/>
          <a:stretch/>
        </p:blipFill>
        <p:spPr>
          <a:xfrm>
            <a:off x="1515390" y="1"/>
            <a:ext cx="10676610" cy="6579963"/>
          </a:xfrm>
          <a:custGeom>
            <a:avLst/>
            <a:gdLst/>
            <a:ahLst/>
            <a:cxnLst/>
            <a:rect l="l" t="t" r="r" b="b"/>
            <a:pathLst>
              <a:path w="10676610" h="6579963">
                <a:moveTo>
                  <a:pt x="215405" y="0"/>
                </a:moveTo>
                <a:lnTo>
                  <a:pt x="10676610" y="0"/>
                </a:lnTo>
                <a:lnTo>
                  <a:pt x="10676610" y="6579963"/>
                </a:lnTo>
                <a:lnTo>
                  <a:pt x="7355966" y="6464004"/>
                </a:lnTo>
                <a:lnTo>
                  <a:pt x="4702794" y="6371353"/>
                </a:lnTo>
                <a:lnTo>
                  <a:pt x="4701194" y="6371562"/>
                </a:lnTo>
                <a:cubicBezTo>
                  <a:pt x="4637876" y="6376133"/>
                  <a:pt x="4462972" y="6371398"/>
                  <a:pt x="4471635" y="6363460"/>
                </a:cubicBezTo>
                <a:lnTo>
                  <a:pt x="4433861" y="6361962"/>
                </a:lnTo>
                <a:lnTo>
                  <a:pt x="3961112" y="6345453"/>
                </a:lnTo>
                <a:lnTo>
                  <a:pt x="3243372" y="6320389"/>
                </a:lnTo>
                <a:lnTo>
                  <a:pt x="2413092" y="6291395"/>
                </a:lnTo>
                <a:lnTo>
                  <a:pt x="2393154" y="6292495"/>
                </a:lnTo>
                <a:lnTo>
                  <a:pt x="2315360" y="6300887"/>
                </a:lnTo>
                <a:lnTo>
                  <a:pt x="2298611" y="6306534"/>
                </a:lnTo>
                <a:lnTo>
                  <a:pt x="2279503" y="6300544"/>
                </a:lnTo>
                <a:cubicBezTo>
                  <a:pt x="2277186" y="6298895"/>
                  <a:pt x="2275315" y="6297068"/>
                  <a:pt x="2273947" y="6295128"/>
                </a:cubicBezTo>
                <a:lnTo>
                  <a:pt x="2212012" y="6303334"/>
                </a:lnTo>
                <a:lnTo>
                  <a:pt x="2204556" y="6303364"/>
                </a:lnTo>
                <a:lnTo>
                  <a:pt x="2153281" y="6300107"/>
                </a:lnTo>
                <a:lnTo>
                  <a:pt x="2077203" y="6289875"/>
                </a:lnTo>
                <a:lnTo>
                  <a:pt x="2053052" y="6278822"/>
                </a:lnTo>
                <a:lnTo>
                  <a:pt x="1767173" y="6268839"/>
                </a:lnTo>
                <a:lnTo>
                  <a:pt x="1759313" y="6270144"/>
                </a:lnTo>
                <a:cubicBezTo>
                  <a:pt x="1755431" y="6272141"/>
                  <a:pt x="1753270" y="6275527"/>
                  <a:pt x="1754015" y="6281083"/>
                </a:cubicBezTo>
                <a:cubicBezTo>
                  <a:pt x="1745153" y="6280220"/>
                  <a:pt x="1736444" y="6278451"/>
                  <a:pt x="1727673" y="6276451"/>
                </a:cubicBezTo>
                <a:lnTo>
                  <a:pt x="1723075" y="6275419"/>
                </a:lnTo>
                <a:lnTo>
                  <a:pt x="1705819" y="6276363"/>
                </a:lnTo>
                <a:lnTo>
                  <a:pt x="1699541" y="6270286"/>
                </a:lnTo>
                <a:lnTo>
                  <a:pt x="1641181" y="6270668"/>
                </a:lnTo>
                <a:cubicBezTo>
                  <a:pt x="1615727" y="6285700"/>
                  <a:pt x="1568880" y="6276769"/>
                  <a:pt x="1529578" y="6282433"/>
                </a:cubicBezTo>
                <a:lnTo>
                  <a:pt x="1512242" y="6288237"/>
                </a:lnTo>
                <a:lnTo>
                  <a:pt x="1398646" y="6294505"/>
                </a:lnTo>
                <a:lnTo>
                  <a:pt x="1320851" y="6302897"/>
                </a:lnTo>
                <a:lnTo>
                  <a:pt x="1304103" y="6308544"/>
                </a:lnTo>
                <a:lnTo>
                  <a:pt x="1284995" y="6302554"/>
                </a:lnTo>
                <a:cubicBezTo>
                  <a:pt x="1282678" y="6300906"/>
                  <a:pt x="1280807" y="6299080"/>
                  <a:pt x="1279438" y="6297138"/>
                </a:cubicBezTo>
                <a:lnTo>
                  <a:pt x="1217504" y="6305344"/>
                </a:lnTo>
                <a:lnTo>
                  <a:pt x="1210048" y="6305374"/>
                </a:lnTo>
                <a:lnTo>
                  <a:pt x="1158774" y="6302117"/>
                </a:lnTo>
                <a:lnTo>
                  <a:pt x="1082697" y="6291886"/>
                </a:lnTo>
                <a:cubicBezTo>
                  <a:pt x="1057648" y="6285154"/>
                  <a:pt x="1035684" y="6260420"/>
                  <a:pt x="1004086" y="6271573"/>
                </a:cubicBezTo>
                <a:cubicBezTo>
                  <a:pt x="1011465" y="6258262"/>
                  <a:pt x="966910" y="6274591"/>
                  <a:pt x="958597" y="6262852"/>
                </a:cubicBezTo>
                <a:cubicBezTo>
                  <a:pt x="953810" y="6253162"/>
                  <a:pt x="939179" y="6255858"/>
                  <a:pt x="927065" y="6253548"/>
                </a:cubicBezTo>
                <a:cubicBezTo>
                  <a:pt x="916739" y="6244315"/>
                  <a:pt x="857833" y="6241901"/>
                  <a:pt x="838376" y="6245778"/>
                </a:cubicBezTo>
                <a:cubicBezTo>
                  <a:pt x="784876" y="6262719"/>
                  <a:pt x="730857" y="6227065"/>
                  <a:pt x="687848" y="6239552"/>
                </a:cubicBezTo>
                <a:cubicBezTo>
                  <a:pt x="670765" y="6238110"/>
                  <a:pt x="659514" y="6236097"/>
                  <a:pt x="651351" y="6234065"/>
                </a:cubicBezTo>
                <a:lnTo>
                  <a:pt x="636157" y="6229343"/>
                </a:lnTo>
                <a:lnTo>
                  <a:pt x="36670" y="6208408"/>
                </a:lnTo>
                <a:lnTo>
                  <a:pt x="36752" y="6206084"/>
                </a:lnTo>
                <a:lnTo>
                  <a:pt x="10323" y="6193998"/>
                </a:lnTo>
                <a:cubicBezTo>
                  <a:pt x="3640" y="6186831"/>
                  <a:pt x="-317" y="6177124"/>
                  <a:pt x="21" y="6166561"/>
                </a:cubicBezTo>
                <a:lnTo>
                  <a:pt x="109134" y="3041977"/>
                </a:lnTo>
                <a:lnTo>
                  <a:pt x="114183" y="3032927"/>
                </a:lnTo>
                <a:lnTo>
                  <a:pt x="109891" y="3021493"/>
                </a:lnTo>
                <a:close/>
              </a:path>
            </a:pathLst>
          </a:custGeom>
        </p:spPr>
      </p:pic>
      <p:sp>
        <p:nvSpPr>
          <p:cNvPr id="2" name="Title 1">
            <a:extLst>
              <a:ext uri="{FF2B5EF4-FFF2-40B4-BE49-F238E27FC236}">
                <a16:creationId xmlns:a16="http://schemas.microsoft.com/office/drawing/2014/main" id="{9193B2A5-950E-669F-4A4C-F3EBAEDA0705}"/>
              </a:ext>
            </a:extLst>
          </p:cNvPr>
          <p:cNvSpPr>
            <a:spLocks noGrp="1"/>
          </p:cNvSpPr>
          <p:nvPr>
            <p:ph type="ctrTitle"/>
          </p:nvPr>
        </p:nvSpPr>
        <p:spPr>
          <a:xfrm>
            <a:off x="699916" y="1892595"/>
            <a:ext cx="5550195" cy="3024962"/>
          </a:xfrm>
        </p:spPr>
        <p:txBody>
          <a:bodyPr>
            <a:normAutofit/>
          </a:bodyPr>
          <a:lstStyle/>
          <a:p>
            <a:r>
              <a:rPr lang="en-GB" dirty="0"/>
              <a:t>Zombie- The Cranberries</a:t>
            </a:r>
            <a:endParaRPr lang="en-US" dirty="0"/>
          </a:p>
        </p:txBody>
      </p:sp>
      <p:grpSp>
        <p:nvGrpSpPr>
          <p:cNvPr id="16" name="Group 15">
            <a:extLst>
              <a:ext uri="{FF2B5EF4-FFF2-40B4-BE49-F238E27FC236}">
                <a16:creationId xmlns:a16="http://schemas.microsoft.com/office/drawing/2014/main" id="{70D8FF9F-AB75-4BE7-AF4F-CCE1382B96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17" name="Group 16">
              <a:extLst>
                <a:ext uri="{FF2B5EF4-FFF2-40B4-BE49-F238E27FC236}">
                  <a16:creationId xmlns:a16="http://schemas.microsoft.com/office/drawing/2014/main" id="{85E1DCD8-15E9-4BB3-A804-F7A4EFA56F6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19" name="Straight Connector 18">
                <a:extLst>
                  <a:ext uri="{FF2B5EF4-FFF2-40B4-BE49-F238E27FC236}">
                    <a16:creationId xmlns:a16="http://schemas.microsoft.com/office/drawing/2014/main" id="{E9807CA1-E734-4098-AD21-A378B06798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A03C8D4-0909-4692-92C6-BF40B34BF0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Oval 17">
              <a:extLst>
                <a:ext uri="{FF2B5EF4-FFF2-40B4-BE49-F238E27FC236}">
                  <a16:creationId xmlns:a16="http://schemas.microsoft.com/office/drawing/2014/main" id="{ECF33EB9-5EB1-4F52-80B4-375BDD93FE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81875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F00A8-017E-D666-2DED-6DCE6E1F6ACC}"/>
              </a:ext>
            </a:extLst>
          </p:cNvPr>
          <p:cNvSpPr>
            <a:spLocks noGrp="1"/>
          </p:cNvSpPr>
          <p:nvPr>
            <p:ph type="title"/>
          </p:nvPr>
        </p:nvSpPr>
        <p:spPr/>
        <p:txBody>
          <a:bodyPr/>
          <a:lstStyle/>
          <a:p>
            <a:r>
              <a:rPr lang="en-GB" dirty="0"/>
              <a:t>Instrumentation</a:t>
            </a:r>
            <a:endParaRPr lang="en-US" dirty="0"/>
          </a:p>
        </p:txBody>
      </p:sp>
      <p:sp>
        <p:nvSpPr>
          <p:cNvPr id="3" name="Content Placeholder 2">
            <a:extLst>
              <a:ext uri="{FF2B5EF4-FFF2-40B4-BE49-F238E27FC236}">
                <a16:creationId xmlns:a16="http://schemas.microsoft.com/office/drawing/2014/main" id="{44B327C9-8477-3B57-156A-61D8EA5F9FF7}"/>
              </a:ext>
            </a:extLst>
          </p:cNvPr>
          <p:cNvSpPr>
            <a:spLocks noGrp="1"/>
          </p:cNvSpPr>
          <p:nvPr>
            <p:ph idx="1"/>
          </p:nvPr>
        </p:nvSpPr>
        <p:spPr/>
        <p:txBody>
          <a:bodyPr/>
          <a:lstStyle/>
          <a:p>
            <a:r>
              <a:rPr lang="en-GB" dirty="0"/>
              <a:t>Guitar</a:t>
            </a:r>
          </a:p>
          <a:p>
            <a:r>
              <a:rPr lang="en-GB" dirty="0"/>
              <a:t>Drums</a:t>
            </a:r>
          </a:p>
          <a:p>
            <a:r>
              <a:rPr lang="en-GB" dirty="0"/>
              <a:t>Bass</a:t>
            </a:r>
          </a:p>
          <a:p>
            <a:r>
              <a:rPr lang="en-GB" dirty="0"/>
              <a:t>Vocals</a:t>
            </a:r>
            <a:endParaRPr lang="en-US" dirty="0"/>
          </a:p>
        </p:txBody>
      </p:sp>
    </p:spTree>
    <p:extLst>
      <p:ext uri="{BB962C8B-B14F-4D97-AF65-F5344CB8AC3E}">
        <p14:creationId xmlns:p14="http://schemas.microsoft.com/office/powerpoint/2010/main" val="3084923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7A52D-4965-CB2D-DE6D-C5EEE8DB8AA4}"/>
              </a:ext>
            </a:extLst>
          </p:cNvPr>
          <p:cNvSpPr>
            <a:spLocks noGrp="1"/>
          </p:cNvSpPr>
          <p:nvPr>
            <p:ph type="title"/>
          </p:nvPr>
        </p:nvSpPr>
        <p:spPr/>
        <p:txBody>
          <a:bodyPr/>
          <a:lstStyle/>
          <a:p>
            <a:r>
              <a:rPr lang="en-GB" dirty="0"/>
              <a:t>Instrumentation</a:t>
            </a:r>
            <a:endParaRPr lang="en-US" dirty="0"/>
          </a:p>
        </p:txBody>
      </p:sp>
      <p:sp>
        <p:nvSpPr>
          <p:cNvPr id="3" name="Content Placeholder 2">
            <a:extLst>
              <a:ext uri="{FF2B5EF4-FFF2-40B4-BE49-F238E27FC236}">
                <a16:creationId xmlns:a16="http://schemas.microsoft.com/office/drawing/2014/main" id="{6A89D3EC-66AD-1A2D-B183-5E60D5F07892}"/>
              </a:ext>
            </a:extLst>
          </p:cNvPr>
          <p:cNvSpPr>
            <a:spLocks noGrp="1"/>
          </p:cNvSpPr>
          <p:nvPr>
            <p:ph idx="1"/>
          </p:nvPr>
        </p:nvSpPr>
        <p:spPr>
          <a:xfrm>
            <a:off x="1219199" y="2242648"/>
            <a:ext cx="9493250" cy="3854167"/>
          </a:xfrm>
        </p:spPr>
        <p:txBody>
          <a:bodyPr/>
          <a:lstStyle/>
          <a:p>
            <a:r>
              <a:rPr lang="en-GB" dirty="0"/>
              <a:t>The song uses two distorted guitars with warmer sounds which adds to the feel of the song </a:t>
            </a:r>
          </a:p>
          <a:p>
            <a:r>
              <a:rPr lang="en-GB" dirty="0"/>
              <a:t>The drums aren’t a usually beat for a rock song and are quite unusual in a rock set up</a:t>
            </a:r>
          </a:p>
          <a:p>
            <a:r>
              <a:rPr lang="en-GB" dirty="0"/>
              <a:t>The bass is quite simplistic and simple yet the bass is punchy and prominent in the song</a:t>
            </a:r>
            <a:endParaRPr lang="en-US" dirty="0"/>
          </a:p>
        </p:txBody>
      </p:sp>
    </p:spTree>
    <p:extLst>
      <p:ext uri="{BB962C8B-B14F-4D97-AF65-F5344CB8AC3E}">
        <p14:creationId xmlns:p14="http://schemas.microsoft.com/office/powerpoint/2010/main" val="2223755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B08C3-D6CD-8859-0D3A-DF9761FEDB11}"/>
              </a:ext>
            </a:extLst>
          </p:cNvPr>
          <p:cNvSpPr>
            <a:spLocks noGrp="1"/>
          </p:cNvSpPr>
          <p:nvPr>
            <p:ph type="title"/>
          </p:nvPr>
        </p:nvSpPr>
        <p:spPr/>
        <p:txBody>
          <a:bodyPr/>
          <a:lstStyle/>
          <a:p>
            <a:r>
              <a:rPr lang="en-GB" dirty="0"/>
              <a:t>Harmony and tonality </a:t>
            </a:r>
            <a:endParaRPr lang="en-US" dirty="0"/>
          </a:p>
        </p:txBody>
      </p:sp>
      <p:sp>
        <p:nvSpPr>
          <p:cNvPr id="3" name="Content Placeholder 2">
            <a:extLst>
              <a:ext uri="{FF2B5EF4-FFF2-40B4-BE49-F238E27FC236}">
                <a16:creationId xmlns:a16="http://schemas.microsoft.com/office/drawing/2014/main" id="{B1AC42FB-2FF0-6BBF-8DBC-9CFD48950EEF}"/>
              </a:ext>
            </a:extLst>
          </p:cNvPr>
          <p:cNvSpPr>
            <a:spLocks noGrp="1"/>
          </p:cNvSpPr>
          <p:nvPr>
            <p:ph idx="1"/>
          </p:nvPr>
        </p:nvSpPr>
        <p:spPr/>
        <p:txBody>
          <a:bodyPr/>
          <a:lstStyle/>
          <a:p>
            <a:r>
              <a:rPr lang="en-GB" dirty="0"/>
              <a:t>Zombie is in the key of e minor which explains it’s quite dark a gloomy feel within the song and it’s feeling of intensity rises throughout </a:t>
            </a:r>
          </a:p>
          <a:p>
            <a:r>
              <a:rPr lang="en-GB" dirty="0"/>
              <a:t>The song is quite dark and has to be due the context of the song being about two children is the </a:t>
            </a:r>
            <a:r>
              <a:rPr lang="en-GB" dirty="0" err="1"/>
              <a:t>rupublican</a:t>
            </a:r>
            <a:r>
              <a:rPr lang="en-GB" dirty="0"/>
              <a:t> army in the Warrington bombings in 1993</a:t>
            </a:r>
          </a:p>
        </p:txBody>
      </p:sp>
    </p:spTree>
    <p:extLst>
      <p:ext uri="{BB962C8B-B14F-4D97-AF65-F5344CB8AC3E}">
        <p14:creationId xmlns:p14="http://schemas.microsoft.com/office/powerpoint/2010/main" val="2050517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816A7-19A9-8A8C-8A02-D84C2C99F561}"/>
              </a:ext>
            </a:extLst>
          </p:cNvPr>
          <p:cNvSpPr>
            <a:spLocks noGrp="1"/>
          </p:cNvSpPr>
          <p:nvPr>
            <p:ph type="title"/>
          </p:nvPr>
        </p:nvSpPr>
        <p:spPr/>
        <p:txBody>
          <a:bodyPr/>
          <a:lstStyle/>
          <a:p>
            <a:r>
              <a:rPr lang="en-GB" dirty="0"/>
              <a:t>Structure </a:t>
            </a:r>
            <a:endParaRPr lang="en-US" dirty="0"/>
          </a:p>
        </p:txBody>
      </p:sp>
      <p:sp>
        <p:nvSpPr>
          <p:cNvPr id="3" name="Content Placeholder 2">
            <a:extLst>
              <a:ext uri="{FF2B5EF4-FFF2-40B4-BE49-F238E27FC236}">
                <a16:creationId xmlns:a16="http://schemas.microsoft.com/office/drawing/2014/main" id="{D6B80D4A-BDA1-E916-7CAE-2B5E432FB773}"/>
              </a:ext>
            </a:extLst>
          </p:cNvPr>
          <p:cNvSpPr>
            <a:spLocks noGrp="1"/>
          </p:cNvSpPr>
          <p:nvPr>
            <p:ph idx="1"/>
          </p:nvPr>
        </p:nvSpPr>
        <p:spPr/>
        <p:txBody>
          <a:bodyPr/>
          <a:lstStyle/>
          <a:p>
            <a:r>
              <a:rPr lang="en-GB" dirty="0"/>
              <a:t>The songs structure is verse/pre chorus/chorus/post chorus/verse/pre chorus/chorus or in shorter terms A/B/C/D/A/B/C</a:t>
            </a:r>
          </a:p>
          <a:p>
            <a:endParaRPr lang="en-US" dirty="0"/>
          </a:p>
        </p:txBody>
      </p:sp>
    </p:spTree>
    <p:extLst>
      <p:ext uri="{BB962C8B-B14F-4D97-AF65-F5344CB8AC3E}">
        <p14:creationId xmlns:p14="http://schemas.microsoft.com/office/powerpoint/2010/main" val="2643322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C7F07-1D05-6D2F-1957-8F39FACDB77A}"/>
              </a:ext>
            </a:extLst>
          </p:cNvPr>
          <p:cNvSpPr>
            <a:spLocks noGrp="1"/>
          </p:cNvSpPr>
          <p:nvPr>
            <p:ph type="title"/>
          </p:nvPr>
        </p:nvSpPr>
        <p:spPr/>
        <p:txBody>
          <a:bodyPr/>
          <a:lstStyle/>
          <a:p>
            <a:r>
              <a:rPr lang="en-GB" dirty="0"/>
              <a:t>Rhythm and time signature </a:t>
            </a:r>
            <a:endParaRPr lang="en-US" dirty="0"/>
          </a:p>
        </p:txBody>
      </p:sp>
      <p:sp>
        <p:nvSpPr>
          <p:cNvPr id="3" name="Content Placeholder 2">
            <a:extLst>
              <a:ext uri="{FF2B5EF4-FFF2-40B4-BE49-F238E27FC236}">
                <a16:creationId xmlns:a16="http://schemas.microsoft.com/office/drawing/2014/main" id="{EC3BAA53-14F7-E666-8B8A-38D669F47D30}"/>
              </a:ext>
            </a:extLst>
          </p:cNvPr>
          <p:cNvSpPr>
            <a:spLocks noGrp="1"/>
          </p:cNvSpPr>
          <p:nvPr>
            <p:ph idx="1"/>
          </p:nvPr>
        </p:nvSpPr>
        <p:spPr>
          <a:xfrm>
            <a:off x="1219199" y="1943100"/>
            <a:ext cx="9493250" cy="3854167"/>
          </a:xfrm>
        </p:spPr>
        <p:txBody>
          <a:bodyPr/>
          <a:lstStyle/>
          <a:p>
            <a:r>
              <a:rPr lang="en-GB" dirty="0"/>
              <a:t>Zombie is in a standard 4/4 time signature and is played 167 bpm</a:t>
            </a:r>
          </a:p>
          <a:p>
            <a:r>
              <a:rPr lang="en-GB" dirty="0"/>
              <a:t>This suggest that the song is quite fast pace and helps us understand why the song can feel so intense to listen to </a:t>
            </a:r>
          </a:p>
        </p:txBody>
      </p:sp>
    </p:spTree>
    <p:extLst>
      <p:ext uri="{BB962C8B-B14F-4D97-AF65-F5344CB8AC3E}">
        <p14:creationId xmlns:p14="http://schemas.microsoft.com/office/powerpoint/2010/main" val="663228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5C97-BFB6-6795-C85A-74EEA81CE20A}"/>
              </a:ext>
            </a:extLst>
          </p:cNvPr>
          <p:cNvSpPr>
            <a:spLocks noGrp="1"/>
          </p:cNvSpPr>
          <p:nvPr>
            <p:ph type="title"/>
          </p:nvPr>
        </p:nvSpPr>
        <p:spPr/>
        <p:txBody>
          <a:bodyPr/>
          <a:lstStyle/>
          <a:p>
            <a:r>
              <a:rPr lang="en-GB" dirty="0"/>
              <a:t>Historical impact</a:t>
            </a:r>
            <a:endParaRPr lang="en-US" dirty="0"/>
          </a:p>
        </p:txBody>
      </p:sp>
      <p:sp>
        <p:nvSpPr>
          <p:cNvPr id="3" name="Content Placeholder 2">
            <a:extLst>
              <a:ext uri="{FF2B5EF4-FFF2-40B4-BE49-F238E27FC236}">
                <a16:creationId xmlns:a16="http://schemas.microsoft.com/office/drawing/2014/main" id="{3402B309-8A50-FC31-C5A2-0C38AC610460}"/>
              </a:ext>
            </a:extLst>
          </p:cNvPr>
          <p:cNvSpPr>
            <a:spLocks noGrp="1"/>
          </p:cNvSpPr>
          <p:nvPr>
            <p:ph idx="1"/>
          </p:nvPr>
        </p:nvSpPr>
        <p:spPr/>
        <p:txBody>
          <a:bodyPr/>
          <a:lstStyle/>
          <a:p>
            <a:r>
              <a:rPr lang="en-GB" dirty="0"/>
              <a:t>This song is about the Warrington bombings and two young kids who where in the bombings when all the chaos in Ireland was happening to so at the time for the cranberries to write this song they must have thought the world was falling apart.</a:t>
            </a:r>
            <a:endParaRPr lang="en-US" dirty="0"/>
          </a:p>
        </p:txBody>
      </p:sp>
    </p:spTree>
    <p:extLst>
      <p:ext uri="{BB962C8B-B14F-4D97-AF65-F5344CB8AC3E}">
        <p14:creationId xmlns:p14="http://schemas.microsoft.com/office/powerpoint/2010/main" val="2640713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762DF-9E12-25C8-E338-0D6C8CFC53CC}"/>
              </a:ext>
            </a:extLst>
          </p:cNvPr>
          <p:cNvSpPr>
            <a:spLocks noGrp="1"/>
          </p:cNvSpPr>
          <p:nvPr>
            <p:ph type="title"/>
          </p:nvPr>
        </p:nvSpPr>
        <p:spPr/>
        <p:txBody>
          <a:bodyPr/>
          <a:lstStyle/>
          <a:p>
            <a:r>
              <a:rPr lang="en-GB" dirty="0"/>
              <a:t>Melody</a:t>
            </a:r>
            <a:endParaRPr lang="en-US" dirty="0"/>
          </a:p>
        </p:txBody>
      </p:sp>
      <p:sp>
        <p:nvSpPr>
          <p:cNvPr id="3" name="Content Placeholder 2">
            <a:extLst>
              <a:ext uri="{FF2B5EF4-FFF2-40B4-BE49-F238E27FC236}">
                <a16:creationId xmlns:a16="http://schemas.microsoft.com/office/drawing/2014/main" id="{1F287C21-C19F-908F-7E85-9A4FEA43A04B}"/>
              </a:ext>
            </a:extLst>
          </p:cNvPr>
          <p:cNvSpPr>
            <a:spLocks noGrp="1"/>
          </p:cNvSpPr>
          <p:nvPr>
            <p:ph idx="1"/>
          </p:nvPr>
        </p:nvSpPr>
        <p:spPr>
          <a:xfrm>
            <a:off x="1219200" y="2258433"/>
            <a:ext cx="2883242" cy="1170567"/>
          </a:xfrm>
        </p:spPr>
        <p:txBody>
          <a:bodyPr>
            <a:normAutofit lnSpcReduction="10000"/>
          </a:bodyPr>
          <a:lstStyle/>
          <a:p>
            <a:r>
              <a:rPr lang="en-GB" dirty="0">
                <a:effectLst/>
              </a:rPr>
              <a:t>With their tanks, and their bombs,</a:t>
            </a:r>
            <a:br>
              <a:rPr lang="en-GB" dirty="0">
                <a:effectLst/>
              </a:rPr>
            </a:br>
            <a:r>
              <a:rPr lang="en-GB" dirty="0">
                <a:effectLst/>
              </a:rPr>
              <a:t>and their bombs, and their guns</a:t>
            </a:r>
            <a:endParaRPr lang="en-GB" dirty="0"/>
          </a:p>
          <a:p>
            <a:pPr marL="0" indent="0">
              <a:buNone/>
            </a:pPr>
            <a:endParaRPr lang="en-US" dirty="0"/>
          </a:p>
        </p:txBody>
      </p:sp>
      <p:sp>
        <p:nvSpPr>
          <p:cNvPr id="4" name="TextBox 3">
            <a:extLst>
              <a:ext uri="{FF2B5EF4-FFF2-40B4-BE49-F238E27FC236}">
                <a16:creationId xmlns:a16="http://schemas.microsoft.com/office/drawing/2014/main" id="{DAE70D73-42E7-723C-CA41-66FBC270E090}"/>
              </a:ext>
            </a:extLst>
          </p:cNvPr>
          <p:cNvSpPr txBox="1"/>
          <p:nvPr/>
        </p:nvSpPr>
        <p:spPr>
          <a:xfrm>
            <a:off x="1219200" y="3429000"/>
            <a:ext cx="2883242" cy="2308324"/>
          </a:xfrm>
          <a:prstGeom prst="rect">
            <a:avLst/>
          </a:prstGeom>
          <a:noFill/>
        </p:spPr>
        <p:txBody>
          <a:bodyPr wrap="square" rtlCol="0">
            <a:spAutoFit/>
          </a:bodyPr>
          <a:lstStyle/>
          <a:p>
            <a:pPr algn="l"/>
            <a:r>
              <a:rPr lang="en-GB" dirty="0">
                <a:solidFill>
                  <a:srgbClr val="FF0000"/>
                </a:solidFill>
              </a:rPr>
              <a:t>This suggest to me that the cranberries don’t understand the point in the violence around the world and why people would want to commit such acts of pointless violence </a:t>
            </a:r>
            <a:endParaRPr lang="en-US" dirty="0">
              <a:solidFill>
                <a:srgbClr val="FF0000"/>
              </a:solidFill>
            </a:endParaRPr>
          </a:p>
        </p:txBody>
      </p:sp>
      <p:sp>
        <p:nvSpPr>
          <p:cNvPr id="6" name="TextBox 5">
            <a:extLst>
              <a:ext uri="{FF2B5EF4-FFF2-40B4-BE49-F238E27FC236}">
                <a16:creationId xmlns:a16="http://schemas.microsoft.com/office/drawing/2014/main" id="{D28150AC-A2DF-C872-B3E8-B671066403B0}"/>
              </a:ext>
            </a:extLst>
          </p:cNvPr>
          <p:cNvSpPr txBox="1"/>
          <p:nvPr/>
        </p:nvSpPr>
        <p:spPr>
          <a:xfrm>
            <a:off x="5844750" y="2227090"/>
            <a:ext cx="2244810" cy="1477328"/>
          </a:xfrm>
          <a:prstGeom prst="rect">
            <a:avLst/>
          </a:prstGeom>
          <a:noFill/>
        </p:spPr>
        <p:txBody>
          <a:bodyPr wrap="square">
            <a:spAutoFit/>
          </a:bodyPr>
          <a:lstStyle/>
          <a:p>
            <a:r>
              <a:rPr lang="en-GB" b="0" i="0" u="none" strike="noStrike" dirty="0">
                <a:solidFill>
                  <a:srgbClr val="000000"/>
                </a:solidFill>
                <a:effectLst/>
                <a:latin typeface="Programme"/>
              </a:rPr>
              <a:t>It’s the same old theme, since 1916</a:t>
            </a:r>
            <a:br>
              <a:rPr lang="en-GB" b="0" i="0" u="none" strike="noStrike" dirty="0">
                <a:solidFill>
                  <a:srgbClr val="000000"/>
                </a:solidFill>
                <a:effectLst/>
                <a:latin typeface="Programme"/>
              </a:rPr>
            </a:br>
            <a:r>
              <a:rPr lang="en-GB" b="0" i="0" u="none" strike="noStrike" dirty="0">
                <a:solidFill>
                  <a:srgbClr val="000000"/>
                </a:solidFill>
                <a:effectLst/>
                <a:latin typeface="Programme"/>
              </a:rPr>
              <a:t>In your head, in your head, they’re still </a:t>
            </a:r>
            <a:r>
              <a:rPr lang="en-GB" b="0" i="0" u="none" strike="noStrike" dirty="0" err="1">
                <a:solidFill>
                  <a:srgbClr val="000000"/>
                </a:solidFill>
                <a:effectLst/>
                <a:latin typeface="Programme"/>
              </a:rPr>
              <a:t>fightin</a:t>
            </a:r>
            <a:r>
              <a:rPr lang="en-GB" b="0" i="0" u="none" strike="noStrike" dirty="0">
                <a:solidFill>
                  <a:srgbClr val="000000"/>
                </a:solidFill>
                <a:effectLst/>
                <a:latin typeface="Programme"/>
              </a:rPr>
              <a:t>’</a:t>
            </a:r>
            <a:endParaRPr lang="en-US" dirty="0"/>
          </a:p>
        </p:txBody>
      </p:sp>
      <p:sp>
        <p:nvSpPr>
          <p:cNvPr id="8" name="TextBox 7">
            <a:extLst>
              <a:ext uri="{FF2B5EF4-FFF2-40B4-BE49-F238E27FC236}">
                <a16:creationId xmlns:a16="http://schemas.microsoft.com/office/drawing/2014/main" id="{2DA90EB4-E779-43D2-D851-4F89A29425B3}"/>
              </a:ext>
            </a:extLst>
          </p:cNvPr>
          <p:cNvSpPr txBox="1"/>
          <p:nvPr/>
        </p:nvSpPr>
        <p:spPr>
          <a:xfrm>
            <a:off x="5844750" y="3704418"/>
            <a:ext cx="5128050" cy="2862322"/>
          </a:xfrm>
          <a:prstGeom prst="rect">
            <a:avLst/>
          </a:prstGeom>
          <a:noFill/>
        </p:spPr>
        <p:txBody>
          <a:bodyPr wrap="square">
            <a:spAutoFit/>
          </a:bodyPr>
          <a:lstStyle/>
          <a:p>
            <a:pPr algn="l"/>
            <a:r>
              <a:rPr lang="en-GB" b="0" i="0" u="sng" strike="noStrike" dirty="0">
                <a:solidFill>
                  <a:srgbClr val="FF0000"/>
                </a:solidFill>
                <a:effectLst/>
                <a:latin typeface="Programme"/>
                <a:hlinkClick r:id="rId3">
                  <a:extLst>
                    <a:ext uri="{A12FA001-AC4F-418D-AE19-62706E023703}">
                      <ahyp:hlinkClr xmlns:ahyp="http://schemas.microsoft.com/office/drawing/2018/hyperlinkcolor" val="tx"/>
                    </a:ext>
                  </a:extLst>
                </a:hlinkClick>
              </a:rPr>
              <a:t>The Easter Rising</a:t>
            </a:r>
            <a:r>
              <a:rPr lang="en-GB" b="0" i="0" u="none" strike="noStrike" dirty="0">
                <a:solidFill>
                  <a:srgbClr val="FF0000"/>
                </a:solidFill>
                <a:effectLst/>
                <a:latin typeface="Programme"/>
              </a:rPr>
              <a:t> was an armed insurrection in Ireland during Easter week, April 1916. The Rising was launched by Irish Republicans to end British rule in Ireland and establish an independent Irish Republic while the United Kingdom was heavily engaged in World War I.  This is the cranberries basically telling us that nothing changes and we are still in the same old mindset as we used to be </a:t>
            </a:r>
          </a:p>
          <a:p>
            <a:br>
              <a:rPr lang="en-GB" dirty="0">
                <a:solidFill>
                  <a:srgbClr val="FF0000"/>
                </a:solidFill>
              </a:rPr>
            </a:br>
            <a:endParaRPr lang="en-US" dirty="0">
              <a:solidFill>
                <a:srgbClr val="FF0000"/>
              </a:solidFill>
            </a:endParaRPr>
          </a:p>
        </p:txBody>
      </p:sp>
    </p:spTree>
    <p:extLst>
      <p:ext uri="{BB962C8B-B14F-4D97-AF65-F5344CB8AC3E}">
        <p14:creationId xmlns:p14="http://schemas.microsoft.com/office/powerpoint/2010/main" val="621536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3F5135F-115E-423C-BE4A-B56C35DC9F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10" name="Group 9">
              <a:extLst>
                <a:ext uri="{FF2B5EF4-FFF2-40B4-BE49-F238E27FC236}">
                  <a16:creationId xmlns:a16="http://schemas.microsoft.com/office/drawing/2014/main" id="{82C1E318-0F1F-4920-8C7D-FBAC66631B5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12" name="Straight Connector 11">
                <a:extLst>
                  <a:ext uri="{FF2B5EF4-FFF2-40B4-BE49-F238E27FC236}">
                    <a16:creationId xmlns:a16="http://schemas.microsoft.com/office/drawing/2014/main" id="{DE4A7237-B6EB-4FB7-8B68-7C27438D47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4E00FDE-0838-4B5B-A782-6B6C92DB0A8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Oval 28">
              <a:extLst>
                <a:ext uri="{FF2B5EF4-FFF2-40B4-BE49-F238E27FC236}">
                  <a16:creationId xmlns:a16="http://schemas.microsoft.com/office/drawing/2014/main" id="{2BC1B2F3-8E83-4A70-B103-979C67EECE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30" name="Rectangle 29">
            <a:extLst>
              <a:ext uri="{FF2B5EF4-FFF2-40B4-BE49-F238E27FC236}">
                <a16:creationId xmlns:a16="http://schemas.microsoft.com/office/drawing/2014/main" id="{01B27662-BD40-44DC-99F5-516479EF1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FE7580-DDBA-DA14-A784-880284E01A23}"/>
              </a:ext>
            </a:extLst>
          </p:cNvPr>
          <p:cNvSpPr>
            <a:spLocks noGrp="1"/>
          </p:cNvSpPr>
          <p:nvPr>
            <p:ph type="title"/>
          </p:nvPr>
        </p:nvSpPr>
        <p:spPr>
          <a:xfrm>
            <a:off x="1221475" y="1122363"/>
            <a:ext cx="5423298" cy="3646340"/>
          </a:xfrm>
        </p:spPr>
        <p:txBody>
          <a:bodyPr vert="horz" lIns="91440" tIns="45720" rIns="91440" bIns="45720" rtlCol="0" anchor="t">
            <a:normAutofit/>
          </a:bodyPr>
          <a:lstStyle/>
          <a:p>
            <a:r>
              <a:rPr lang="en-US" sz="5400"/>
              <a:t>Get up stand up- Bob Marley</a:t>
            </a:r>
          </a:p>
        </p:txBody>
      </p:sp>
      <p:sp>
        <p:nvSpPr>
          <p:cNvPr id="31" name="Rectangle 30">
            <a:extLst>
              <a:ext uri="{FF2B5EF4-FFF2-40B4-BE49-F238E27FC236}">
                <a16:creationId xmlns:a16="http://schemas.microsoft.com/office/drawing/2014/main" id="{4F4B01C3-5078-4039-811E-D840C6262C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3536">
            <a:off x="6583776" y="575040"/>
            <a:ext cx="5013450" cy="5786511"/>
          </a:xfrm>
          <a:prstGeom prst="rect">
            <a:avLst/>
          </a:prstGeom>
          <a:solidFill>
            <a:schemeClr val="tx1">
              <a:lumMod val="95000"/>
            </a:schemeClr>
          </a:solidFill>
          <a:ln>
            <a:noFill/>
          </a:ln>
          <a:effectLst>
            <a:outerShdw blurRad="50800" dist="38100" dir="36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EE9B49B-B44A-4DAC-BD6E-17ABCE56D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60760">
            <a:off x="6528215" y="556684"/>
            <a:ext cx="5147611" cy="5835537"/>
          </a:xfrm>
          <a:custGeom>
            <a:avLst/>
            <a:gdLst>
              <a:gd name="connsiteX0" fmla="*/ 412307 w 4662328"/>
              <a:gd name="connsiteY0" fmla="*/ 0 h 5549975"/>
              <a:gd name="connsiteX1" fmla="*/ 3414493 w 4662328"/>
              <a:gd name="connsiteY1" fmla="*/ 171842 h 5549975"/>
              <a:gd name="connsiteX2" fmla="*/ 4243304 w 4662328"/>
              <a:gd name="connsiteY2" fmla="*/ 226950 h 5549975"/>
              <a:gd name="connsiteX3" fmla="*/ 4616498 w 4662328"/>
              <a:gd name="connsiteY3" fmla="*/ 247374 h 5549975"/>
              <a:gd name="connsiteX4" fmla="*/ 4644377 w 4662328"/>
              <a:gd name="connsiteY4" fmla="*/ 269179 h 5549975"/>
              <a:gd name="connsiteX5" fmla="*/ 4642603 w 4662328"/>
              <a:gd name="connsiteY5" fmla="*/ 300930 h 5549975"/>
              <a:gd name="connsiteX6" fmla="*/ 4645525 w 4662328"/>
              <a:gd name="connsiteY6" fmla="*/ 302647 h 5549975"/>
              <a:gd name="connsiteX7" fmla="*/ 4661951 w 4662328"/>
              <a:gd name="connsiteY7" fmla="*/ 334222 h 5549975"/>
              <a:gd name="connsiteX8" fmla="*/ 4639690 w 4662328"/>
              <a:gd name="connsiteY8" fmla="*/ 391868 h 5549975"/>
              <a:gd name="connsiteX9" fmla="*/ 4636202 w 4662328"/>
              <a:gd name="connsiteY9" fmla="*/ 415489 h 5549975"/>
              <a:gd name="connsiteX10" fmla="*/ 4631097 w 4662328"/>
              <a:gd name="connsiteY10" fmla="*/ 506828 h 5549975"/>
              <a:gd name="connsiteX11" fmla="*/ 4630447 w 4662328"/>
              <a:gd name="connsiteY11" fmla="*/ 553245 h 5549975"/>
              <a:gd name="connsiteX12" fmla="*/ 4627348 w 4662328"/>
              <a:gd name="connsiteY12" fmla="*/ 581709 h 5549975"/>
              <a:gd name="connsiteX13" fmla="*/ 4626679 w 4662328"/>
              <a:gd name="connsiteY13" fmla="*/ 585890 h 5549975"/>
              <a:gd name="connsiteX14" fmla="*/ 4613742 w 4662328"/>
              <a:gd name="connsiteY14" fmla="*/ 817404 h 5549975"/>
              <a:gd name="connsiteX15" fmla="*/ 4615455 w 4662328"/>
              <a:gd name="connsiteY15" fmla="*/ 822238 h 5549975"/>
              <a:gd name="connsiteX16" fmla="*/ 4613304 w 4662328"/>
              <a:gd name="connsiteY16" fmla="*/ 846069 h 5549975"/>
              <a:gd name="connsiteX17" fmla="*/ 4611704 w 4662328"/>
              <a:gd name="connsiteY17" fmla="*/ 853854 h 5549975"/>
              <a:gd name="connsiteX18" fmla="*/ 4605466 w 4662328"/>
              <a:gd name="connsiteY18" fmla="*/ 965485 h 5549975"/>
              <a:gd name="connsiteX19" fmla="*/ 4607543 w 4662328"/>
              <a:gd name="connsiteY19" fmla="*/ 966385 h 5549975"/>
              <a:gd name="connsiteX20" fmla="*/ 4611662 w 4662328"/>
              <a:gd name="connsiteY20" fmla="*/ 1002567 h 5549975"/>
              <a:gd name="connsiteX21" fmla="*/ 4606864 w 4662328"/>
              <a:gd name="connsiteY21" fmla="*/ 1101094 h 5549975"/>
              <a:gd name="connsiteX22" fmla="*/ 4606759 w 4662328"/>
              <a:gd name="connsiteY22" fmla="*/ 1159389 h 5549975"/>
              <a:gd name="connsiteX23" fmla="*/ 4611062 w 4662328"/>
              <a:gd name="connsiteY23" fmla="*/ 1180505 h 5549975"/>
              <a:gd name="connsiteX24" fmla="*/ 4614152 w 4662328"/>
              <a:gd name="connsiteY24" fmla="*/ 1210687 h 5549975"/>
              <a:gd name="connsiteX25" fmla="*/ 4622969 w 4662328"/>
              <a:gd name="connsiteY25" fmla="*/ 1263157 h 5549975"/>
              <a:gd name="connsiteX26" fmla="*/ 4625246 w 4662328"/>
              <a:gd name="connsiteY26" fmla="*/ 1313374 h 5549975"/>
              <a:gd name="connsiteX27" fmla="*/ 4624366 w 4662328"/>
              <a:gd name="connsiteY27" fmla="*/ 1347004 h 5549975"/>
              <a:gd name="connsiteX28" fmla="*/ 4623903 w 4662328"/>
              <a:gd name="connsiteY28" fmla="*/ 1351864 h 5549975"/>
              <a:gd name="connsiteX29" fmla="*/ 4614784 w 4662328"/>
              <a:gd name="connsiteY29" fmla="*/ 1391762 h 5549975"/>
              <a:gd name="connsiteX30" fmla="*/ 4618048 w 4662328"/>
              <a:gd name="connsiteY30" fmla="*/ 1395707 h 5549975"/>
              <a:gd name="connsiteX31" fmla="*/ 4620890 w 4662328"/>
              <a:gd name="connsiteY31" fmla="*/ 1408524 h 5549975"/>
              <a:gd name="connsiteX32" fmla="*/ 4616149 w 4662328"/>
              <a:gd name="connsiteY32" fmla="*/ 1419109 h 5549975"/>
              <a:gd name="connsiteX33" fmla="*/ 4605965 w 4662328"/>
              <a:gd name="connsiteY33" fmla="*/ 1469337 h 5549975"/>
              <a:gd name="connsiteX34" fmla="*/ 4595068 w 4662328"/>
              <a:gd name="connsiteY34" fmla="*/ 1543038 h 5549975"/>
              <a:gd name="connsiteX35" fmla="*/ 4590187 w 4662328"/>
              <a:gd name="connsiteY35" fmla="*/ 1553997 h 5549975"/>
              <a:gd name="connsiteX36" fmla="*/ 4575759 w 4662328"/>
              <a:gd name="connsiteY36" fmla="*/ 1626071 h 5549975"/>
              <a:gd name="connsiteX37" fmla="*/ 4572044 w 4662328"/>
              <a:gd name="connsiteY37" fmla="*/ 1664103 h 5549975"/>
              <a:gd name="connsiteX38" fmla="*/ 4575704 w 4662328"/>
              <a:gd name="connsiteY38" fmla="*/ 1668558 h 5549975"/>
              <a:gd name="connsiteX39" fmla="*/ 4574054 w 4662328"/>
              <a:gd name="connsiteY39" fmla="*/ 1679756 h 5549975"/>
              <a:gd name="connsiteX40" fmla="*/ 4574466 w 4662328"/>
              <a:gd name="connsiteY40" fmla="*/ 1682815 h 5549975"/>
              <a:gd name="connsiteX41" fmla="*/ 4575977 w 4662328"/>
              <a:gd name="connsiteY41" fmla="*/ 1700268 h 5549975"/>
              <a:gd name="connsiteX42" fmla="*/ 4564507 w 4662328"/>
              <a:gd name="connsiteY42" fmla="*/ 1735163 h 5549975"/>
              <a:gd name="connsiteX43" fmla="*/ 4562447 w 4662328"/>
              <a:gd name="connsiteY43" fmla="*/ 1735289 h 5549975"/>
              <a:gd name="connsiteX44" fmla="*/ 4553949 w 4662328"/>
              <a:gd name="connsiteY44" fmla="*/ 1887374 h 5549975"/>
              <a:gd name="connsiteX45" fmla="*/ 4562640 w 4662328"/>
              <a:gd name="connsiteY45" fmla="*/ 1911536 h 5549975"/>
              <a:gd name="connsiteX46" fmla="*/ 4564918 w 4662328"/>
              <a:gd name="connsiteY46" fmla="*/ 1961755 h 5549975"/>
              <a:gd name="connsiteX47" fmla="*/ 4564037 w 4662328"/>
              <a:gd name="connsiteY47" fmla="*/ 1995384 h 5549975"/>
              <a:gd name="connsiteX48" fmla="*/ 4563575 w 4662328"/>
              <a:gd name="connsiteY48" fmla="*/ 2000244 h 5549975"/>
              <a:gd name="connsiteX49" fmla="*/ 4554455 w 4662328"/>
              <a:gd name="connsiteY49" fmla="*/ 2040142 h 5549975"/>
              <a:gd name="connsiteX50" fmla="*/ 4557720 w 4662328"/>
              <a:gd name="connsiteY50" fmla="*/ 2044087 h 5549975"/>
              <a:gd name="connsiteX51" fmla="*/ 4560561 w 4662328"/>
              <a:gd name="connsiteY51" fmla="*/ 2056904 h 5549975"/>
              <a:gd name="connsiteX52" fmla="*/ 4555820 w 4662328"/>
              <a:gd name="connsiteY52" fmla="*/ 2067489 h 5549975"/>
              <a:gd name="connsiteX53" fmla="*/ 4545636 w 4662328"/>
              <a:gd name="connsiteY53" fmla="*/ 2117719 h 5549975"/>
              <a:gd name="connsiteX54" fmla="*/ 4538305 w 4662328"/>
              <a:gd name="connsiteY54" fmla="*/ 2167300 h 5549975"/>
              <a:gd name="connsiteX55" fmla="*/ 4482222 w 4662328"/>
              <a:gd name="connsiteY55" fmla="*/ 3223633 h 5549975"/>
              <a:gd name="connsiteX56" fmla="*/ 4469436 w 4662328"/>
              <a:gd name="connsiteY56" fmla="*/ 3477281 h 5549975"/>
              <a:gd name="connsiteX57" fmla="*/ 4458351 w 4662328"/>
              <a:gd name="connsiteY57" fmla="*/ 3639984 h 5549975"/>
              <a:gd name="connsiteX58" fmla="*/ 4367590 w 4662328"/>
              <a:gd name="connsiteY58" fmla="*/ 5278921 h 5549975"/>
              <a:gd name="connsiteX59" fmla="*/ 4372888 w 4662328"/>
              <a:gd name="connsiteY59" fmla="*/ 5315626 h 5549975"/>
              <a:gd name="connsiteX60" fmla="*/ 4376422 w 4662328"/>
              <a:gd name="connsiteY60" fmla="*/ 5350090 h 5549975"/>
              <a:gd name="connsiteX61" fmla="*/ 4379254 w 4662328"/>
              <a:gd name="connsiteY61" fmla="*/ 5450399 h 5549975"/>
              <a:gd name="connsiteX62" fmla="*/ 4360697 w 4662328"/>
              <a:gd name="connsiteY62" fmla="*/ 5484804 h 5549975"/>
              <a:gd name="connsiteX63" fmla="*/ 4356045 w 4662328"/>
              <a:gd name="connsiteY63" fmla="*/ 5487504 h 5549975"/>
              <a:gd name="connsiteX64" fmla="*/ 4352588 w 4662328"/>
              <a:gd name="connsiteY64" fmla="*/ 5549951 h 5549975"/>
              <a:gd name="connsiteX65" fmla="*/ 121904 w 4662328"/>
              <a:gd name="connsiteY65" fmla="*/ 5314089 h 5549975"/>
              <a:gd name="connsiteX66" fmla="*/ 125710 w 4662328"/>
              <a:gd name="connsiteY66" fmla="*/ 5243704 h 5549975"/>
              <a:gd name="connsiteX67" fmla="*/ 113205 w 4662328"/>
              <a:gd name="connsiteY67" fmla="*/ 5239903 h 5549975"/>
              <a:gd name="connsiteX68" fmla="*/ 117425 w 4662328"/>
              <a:gd name="connsiteY68" fmla="*/ 5233298 h 5549975"/>
              <a:gd name="connsiteX69" fmla="*/ 117694 w 4662328"/>
              <a:gd name="connsiteY69" fmla="*/ 5230552 h 5549975"/>
              <a:gd name="connsiteX70" fmla="*/ 117964 w 4662328"/>
              <a:gd name="connsiteY70" fmla="*/ 5227804 h 5549975"/>
              <a:gd name="connsiteX71" fmla="*/ 118501 w 4662328"/>
              <a:gd name="connsiteY71" fmla="*/ 5222308 h 5549975"/>
              <a:gd name="connsiteX72" fmla="*/ 118186 w 4662328"/>
              <a:gd name="connsiteY72" fmla="*/ 5216405 h 5549975"/>
              <a:gd name="connsiteX73" fmla="*/ 117602 w 4662328"/>
              <a:gd name="connsiteY73" fmla="*/ 5213249 h 5549975"/>
              <a:gd name="connsiteX74" fmla="*/ 117871 w 4662328"/>
              <a:gd name="connsiteY74" fmla="*/ 5210500 h 5549975"/>
              <a:gd name="connsiteX75" fmla="*/ 117555 w 4662328"/>
              <a:gd name="connsiteY75" fmla="*/ 5204597 h 5549975"/>
              <a:gd name="connsiteX76" fmla="*/ 116972 w 4662328"/>
              <a:gd name="connsiteY76" fmla="*/ 5201441 h 5549975"/>
              <a:gd name="connsiteX77" fmla="*/ 116342 w 4662328"/>
              <a:gd name="connsiteY77" fmla="*/ 5189632 h 5549975"/>
              <a:gd name="connsiteX78" fmla="*/ 115758 w 4662328"/>
              <a:gd name="connsiteY78" fmla="*/ 5186477 h 5549975"/>
              <a:gd name="connsiteX79" fmla="*/ 116026 w 4662328"/>
              <a:gd name="connsiteY79" fmla="*/ 5183728 h 5549975"/>
              <a:gd name="connsiteX80" fmla="*/ 114591 w 4662328"/>
              <a:gd name="connsiteY80" fmla="*/ 5180163 h 5549975"/>
              <a:gd name="connsiteX81" fmla="*/ 131086 w 4662328"/>
              <a:gd name="connsiteY81" fmla="*/ 5144275 h 5549975"/>
              <a:gd name="connsiteX82" fmla="*/ 152522 w 4662328"/>
              <a:gd name="connsiteY82" fmla="*/ 4747825 h 5549975"/>
              <a:gd name="connsiteX83" fmla="*/ 0 w 4662328"/>
              <a:gd name="connsiteY83" fmla="*/ 4747825 h 5549975"/>
              <a:gd name="connsiteX84" fmla="*/ 0 w 4662328"/>
              <a:gd name="connsiteY84" fmla="*/ 3811601 h 5549975"/>
              <a:gd name="connsiteX85" fmla="*/ 110031 w 4662328"/>
              <a:gd name="connsiteY85" fmla="*/ 3811601 h 5549975"/>
              <a:gd name="connsiteX0" fmla="*/ 412307 w 4662328"/>
              <a:gd name="connsiteY0" fmla="*/ 0 h 5549975"/>
              <a:gd name="connsiteX1" fmla="*/ 3414493 w 4662328"/>
              <a:gd name="connsiteY1" fmla="*/ 171842 h 5549975"/>
              <a:gd name="connsiteX2" fmla="*/ 4243304 w 4662328"/>
              <a:gd name="connsiteY2" fmla="*/ 226950 h 5549975"/>
              <a:gd name="connsiteX3" fmla="*/ 4616498 w 4662328"/>
              <a:gd name="connsiteY3" fmla="*/ 247374 h 5549975"/>
              <a:gd name="connsiteX4" fmla="*/ 4644377 w 4662328"/>
              <a:gd name="connsiteY4" fmla="*/ 269179 h 5549975"/>
              <a:gd name="connsiteX5" fmla="*/ 4642603 w 4662328"/>
              <a:gd name="connsiteY5" fmla="*/ 300930 h 5549975"/>
              <a:gd name="connsiteX6" fmla="*/ 4645525 w 4662328"/>
              <a:gd name="connsiteY6" fmla="*/ 302647 h 5549975"/>
              <a:gd name="connsiteX7" fmla="*/ 4661951 w 4662328"/>
              <a:gd name="connsiteY7" fmla="*/ 334222 h 5549975"/>
              <a:gd name="connsiteX8" fmla="*/ 4639690 w 4662328"/>
              <a:gd name="connsiteY8" fmla="*/ 391868 h 5549975"/>
              <a:gd name="connsiteX9" fmla="*/ 4636202 w 4662328"/>
              <a:gd name="connsiteY9" fmla="*/ 415489 h 5549975"/>
              <a:gd name="connsiteX10" fmla="*/ 4631097 w 4662328"/>
              <a:gd name="connsiteY10" fmla="*/ 506828 h 5549975"/>
              <a:gd name="connsiteX11" fmla="*/ 4630447 w 4662328"/>
              <a:gd name="connsiteY11" fmla="*/ 553245 h 5549975"/>
              <a:gd name="connsiteX12" fmla="*/ 4627348 w 4662328"/>
              <a:gd name="connsiteY12" fmla="*/ 581709 h 5549975"/>
              <a:gd name="connsiteX13" fmla="*/ 4626679 w 4662328"/>
              <a:gd name="connsiteY13" fmla="*/ 585890 h 5549975"/>
              <a:gd name="connsiteX14" fmla="*/ 4613742 w 4662328"/>
              <a:gd name="connsiteY14" fmla="*/ 817404 h 5549975"/>
              <a:gd name="connsiteX15" fmla="*/ 4615455 w 4662328"/>
              <a:gd name="connsiteY15" fmla="*/ 822238 h 5549975"/>
              <a:gd name="connsiteX16" fmla="*/ 4613304 w 4662328"/>
              <a:gd name="connsiteY16" fmla="*/ 846069 h 5549975"/>
              <a:gd name="connsiteX17" fmla="*/ 4611704 w 4662328"/>
              <a:gd name="connsiteY17" fmla="*/ 853854 h 5549975"/>
              <a:gd name="connsiteX18" fmla="*/ 4605466 w 4662328"/>
              <a:gd name="connsiteY18" fmla="*/ 965485 h 5549975"/>
              <a:gd name="connsiteX19" fmla="*/ 4607543 w 4662328"/>
              <a:gd name="connsiteY19" fmla="*/ 966385 h 5549975"/>
              <a:gd name="connsiteX20" fmla="*/ 4611662 w 4662328"/>
              <a:gd name="connsiteY20" fmla="*/ 1002567 h 5549975"/>
              <a:gd name="connsiteX21" fmla="*/ 4606864 w 4662328"/>
              <a:gd name="connsiteY21" fmla="*/ 1101094 h 5549975"/>
              <a:gd name="connsiteX22" fmla="*/ 4606759 w 4662328"/>
              <a:gd name="connsiteY22" fmla="*/ 1159389 h 5549975"/>
              <a:gd name="connsiteX23" fmla="*/ 4611062 w 4662328"/>
              <a:gd name="connsiteY23" fmla="*/ 1180505 h 5549975"/>
              <a:gd name="connsiteX24" fmla="*/ 4614152 w 4662328"/>
              <a:gd name="connsiteY24" fmla="*/ 1210687 h 5549975"/>
              <a:gd name="connsiteX25" fmla="*/ 4622969 w 4662328"/>
              <a:gd name="connsiteY25" fmla="*/ 1263157 h 5549975"/>
              <a:gd name="connsiteX26" fmla="*/ 4625246 w 4662328"/>
              <a:gd name="connsiteY26" fmla="*/ 1313374 h 5549975"/>
              <a:gd name="connsiteX27" fmla="*/ 4624366 w 4662328"/>
              <a:gd name="connsiteY27" fmla="*/ 1347004 h 5549975"/>
              <a:gd name="connsiteX28" fmla="*/ 4623903 w 4662328"/>
              <a:gd name="connsiteY28" fmla="*/ 1351864 h 5549975"/>
              <a:gd name="connsiteX29" fmla="*/ 4614784 w 4662328"/>
              <a:gd name="connsiteY29" fmla="*/ 1391762 h 5549975"/>
              <a:gd name="connsiteX30" fmla="*/ 4618048 w 4662328"/>
              <a:gd name="connsiteY30" fmla="*/ 1395707 h 5549975"/>
              <a:gd name="connsiteX31" fmla="*/ 4620890 w 4662328"/>
              <a:gd name="connsiteY31" fmla="*/ 1408524 h 5549975"/>
              <a:gd name="connsiteX32" fmla="*/ 4616149 w 4662328"/>
              <a:gd name="connsiteY32" fmla="*/ 1419109 h 5549975"/>
              <a:gd name="connsiteX33" fmla="*/ 4605965 w 4662328"/>
              <a:gd name="connsiteY33" fmla="*/ 1469337 h 5549975"/>
              <a:gd name="connsiteX34" fmla="*/ 4595068 w 4662328"/>
              <a:gd name="connsiteY34" fmla="*/ 1543038 h 5549975"/>
              <a:gd name="connsiteX35" fmla="*/ 4590187 w 4662328"/>
              <a:gd name="connsiteY35" fmla="*/ 1553997 h 5549975"/>
              <a:gd name="connsiteX36" fmla="*/ 4575759 w 4662328"/>
              <a:gd name="connsiteY36" fmla="*/ 1626071 h 5549975"/>
              <a:gd name="connsiteX37" fmla="*/ 4572044 w 4662328"/>
              <a:gd name="connsiteY37" fmla="*/ 1664103 h 5549975"/>
              <a:gd name="connsiteX38" fmla="*/ 4575704 w 4662328"/>
              <a:gd name="connsiteY38" fmla="*/ 1668558 h 5549975"/>
              <a:gd name="connsiteX39" fmla="*/ 4574054 w 4662328"/>
              <a:gd name="connsiteY39" fmla="*/ 1679756 h 5549975"/>
              <a:gd name="connsiteX40" fmla="*/ 4574466 w 4662328"/>
              <a:gd name="connsiteY40" fmla="*/ 1682815 h 5549975"/>
              <a:gd name="connsiteX41" fmla="*/ 4575977 w 4662328"/>
              <a:gd name="connsiteY41" fmla="*/ 1700268 h 5549975"/>
              <a:gd name="connsiteX42" fmla="*/ 4564507 w 4662328"/>
              <a:gd name="connsiteY42" fmla="*/ 1735163 h 5549975"/>
              <a:gd name="connsiteX43" fmla="*/ 4562447 w 4662328"/>
              <a:gd name="connsiteY43" fmla="*/ 1735289 h 5549975"/>
              <a:gd name="connsiteX44" fmla="*/ 4553949 w 4662328"/>
              <a:gd name="connsiteY44" fmla="*/ 1887374 h 5549975"/>
              <a:gd name="connsiteX45" fmla="*/ 4562640 w 4662328"/>
              <a:gd name="connsiteY45" fmla="*/ 1911536 h 5549975"/>
              <a:gd name="connsiteX46" fmla="*/ 4564918 w 4662328"/>
              <a:gd name="connsiteY46" fmla="*/ 1961755 h 5549975"/>
              <a:gd name="connsiteX47" fmla="*/ 4564037 w 4662328"/>
              <a:gd name="connsiteY47" fmla="*/ 1995384 h 5549975"/>
              <a:gd name="connsiteX48" fmla="*/ 4563575 w 4662328"/>
              <a:gd name="connsiteY48" fmla="*/ 2000244 h 5549975"/>
              <a:gd name="connsiteX49" fmla="*/ 4554455 w 4662328"/>
              <a:gd name="connsiteY49" fmla="*/ 2040142 h 5549975"/>
              <a:gd name="connsiteX50" fmla="*/ 4557720 w 4662328"/>
              <a:gd name="connsiteY50" fmla="*/ 2044087 h 5549975"/>
              <a:gd name="connsiteX51" fmla="*/ 4560561 w 4662328"/>
              <a:gd name="connsiteY51" fmla="*/ 2056904 h 5549975"/>
              <a:gd name="connsiteX52" fmla="*/ 4555820 w 4662328"/>
              <a:gd name="connsiteY52" fmla="*/ 2067489 h 5549975"/>
              <a:gd name="connsiteX53" fmla="*/ 4545636 w 4662328"/>
              <a:gd name="connsiteY53" fmla="*/ 2117719 h 5549975"/>
              <a:gd name="connsiteX54" fmla="*/ 4538305 w 4662328"/>
              <a:gd name="connsiteY54" fmla="*/ 2167300 h 5549975"/>
              <a:gd name="connsiteX55" fmla="*/ 4482222 w 4662328"/>
              <a:gd name="connsiteY55" fmla="*/ 3223633 h 5549975"/>
              <a:gd name="connsiteX56" fmla="*/ 4469436 w 4662328"/>
              <a:gd name="connsiteY56" fmla="*/ 3477281 h 5549975"/>
              <a:gd name="connsiteX57" fmla="*/ 4458351 w 4662328"/>
              <a:gd name="connsiteY57" fmla="*/ 3639984 h 5549975"/>
              <a:gd name="connsiteX58" fmla="*/ 4367590 w 4662328"/>
              <a:gd name="connsiteY58" fmla="*/ 5278921 h 5549975"/>
              <a:gd name="connsiteX59" fmla="*/ 4372888 w 4662328"/>
              <a:gd name="connsiteY59" fmla="*/ 5315626 h 5549975"/>
              <a:gd name="connsiteX60" fmla="*/ 4376422 w 4662328"/>
              <a:gd name="connsiteY60" fmla="*/ 5350090 h 5549975"/>
              <a:gd name="connsiteX61" fmla="*/ 4379254 w 4662328"/>
              <a:gd name="connsiteY61" fmla="*/ 5450399 h 5549975"/>
              <a:gd name="connsiteX62" fmla="*/ 4360697 w 4662328"/>
              <a:gd name="connsiteY62" fmla="*/ 5484804 h 5549975"/>
              <a:gd name="connsiteX63" fmla="*/ 4356045 w 4662328"/>
              <a:gd name="connsiteY63" fmla="*/ 5487504 h 5549975"/>
              <a:gd name="connsiteX64" fmla="*/ 4352588 w 4662328"/>
              <a:gd name="connsiteY64" fmla="*/ 5549951 h 5549975"/>
              <a:gd name="connsiteX65" fmla="*/ 121904 w 4662328"/>
              <a:gd name="connsiteY65" fmla="*/ 5314089 h 5549975"/>
              <a:gd name="connsiteX66" fmla="*/ 125710 w 4662328"/>
              <a:gd name="connsiteY66" fmla="*/ 5243704 h 5549975"/>
              <a:gd name="connsiteX67" fmla="*/ 113205 w 4662328"/>
              <a:gd name="connsiteY67" fmla="*/ 5239903 h 5549975"/>
              <a:gd name="connsiteX68" fmla="*/ 117425 w 4662328"/>
              <a:gd name="connsiteY68" fmla="*/ 5233298 h 5549975"/>
              <a:gd name="connsiteX69" fmla="*/ 117694 w 4662328"/>
              <a:gd name="connsiteY69" fmla="*/ 5230552 h 5549975"/>
              <a:gd name="connsiteX70" fmla="*/ 117964 w 4662328"/>
              <a:gd name="connsiteY70" fmla="*/ 5227804 h 5549975"/>
              <a:gd name="connsiteX71" fmla="*/ 118501 w 4662328"/>
              <a:gd name="connsiteY71" fmla="*/ 5222308 h 5549975"/>
              <a:gd name="connsiteX72" fmla="*/ 118186 w 4662328"/>
              <a:gd name="connsiteY72" fmla="*/ 5216405 h 5549975"/>
              <a:gd name="connsiteX73" fmla="*/ 117602 w 4662328"/>
              <a:gd name="connsiteY73" fmla="*/ 5213249 h 5549975"/>
              <a:gd name="connsiteX74" fmla="*/ 117871 w 4662328"/>
              <a:gd name="connsiteY74" fmla="*/ 5210500 h 5549975"/>
              <a:gd name="connsiteX75" fmla="*/ 117555 w 4662328"/>
              <a:gd name="connsiteY75" fmla="*/ 5204597 h 5549975"/>
              <a:gd name="connsiteX76" fmla="*/ 116972 w 4662328"/>
              <a:gd name="connsiteY76" fmla="*/ 5201441 h 5549975"/>
              <a:gd name="connsiteX77" fmla="*/ 116342 w 4662328"/>
              <a:gd name="connsiteY77" fmla="*/ 5189632 h 5549975"/>
              <a:gd name="connsiteX78" fmla="*/ 115758 w 4662328"/>
              <a:gd name="connsiteY78" fmla="*/ 5186477 h 5549975"/>
              <a:gd name="connsiteX79" fmla="*/ 116026 w 4662328"/>
              <a:gd name="connsiteY79" fmla="*/ 5183728 h 5549975"/>
              <a:gd name="connsiteX80" fmla="*/ 114591 w 4662328"/>
              <a:gd name="connsiteY80" fmla="*/ 5180163 h 5549975"/>
              <a:gd name="connsiteX81" fmla="*/ 131086 w 4662328"/>
              <a:gd name="connsiteY81" fmla="*/ 5144275 h 5549975"/>
              <a:gd name="connsiteX82" fmla="*/ 152522 w 4662328"/>
              <a:gd name="connsiteY82" fmla="*/ 4747825 h 5549975"/>
              <a:gd name="connsiteX83" fmla="*/ 0 w 4662328"/>
              <a:gd name="connsiteY83" fmla="*/ 4747825 h 5549975"/>
              <a:gd name="connsiteX84" fmla="*/ 110031 w 4662328"/>
              <a:gd name="connsiteY84" fmla="*/ 3811601 h 5549975"/>
              <a:gd name="connsiteX85" fmla="*/ 412307 w 4662328"/>
              <a:gd name="connsiteY85" fmla="*/ 0 h 5549975"/>
              <a:gd name="connsiteX0" fmla="*/ 302276 w 4552297"/>
              <a:gd name="connsiteY0" fmla="*/ 0 h 5549975"/>
              <a:gd name="connsiteX1" fmla="*/ 3304462 w 4552297"/>
              <a:gd name="connsiteY1" fmla="*/ 171842 h 5549975"/>
              <a:gd name="connsiteX2" fmla="*/ 4133273 w 4552297"/>
              <a:gd name="connsiteY2" fmla="*/ 226950 h 5549975"/>
              <a:gd name="connsiteX3" fmla="*/ 4506467 w 4552297"/>
              <a:gd name="connsiteY3" fmla="*/ 247374 h 5549975"/>
              <a:gd name="connsiteX4" fmla="*/ 4534346 w 4552297"/>
              <a:gd name="connsiteY4" fmla="*/ 269179 h 5549975"/>
              <a:gd name="connsiteX5" fmla="*/ 4532572 w 4552297"/>
              <a:gd name="connsiteY5" fmla="*/ 300930 h 5549975"/>
              <a:gd name="connsiteX6" fmla="*/ 4535494 w 4552297"/>
              <a:gd name="connsiteY6" fmla="*/ 302647 h 5549975"/>
              <a:gd name="connsiteX7" fmla="*/ 4551920 w 4552297"/>
              <a:gd name="connsiteY7" fmla="*/ 334222 h 5549975"/>
              <a:gd name="connsiteX8" fmla="*/ 4529659 w 4552297"/>
              <a:gd name="connsiteY8" fmla="*/ 391868 h 5549975"/>
              <a:gd name="connsiteX9" fmla="*/ 4526171 w 4552297"/>
              <a:gd name="connsiteY9" fmla="*/ 415489 h 5549975"/>
              <a:gd name="connsiteX10" fmla="*/ 4521066 w 4552297"/>
              <a:gd name="connsiteY10" fmla="*/ 506828 h 5549975"/>
              <a:gd name="connsiteX11" fmla="*/ 4520416 w 4552297"/>
              <a:gd name="connsiteY11" fmla="*/ 553245 h 5549975"/>
              <a:gd name="connsiteX12" fmla="*/ 4517317 w 4552297"/>
              <a:gd name="connsiteY12" fmla="*/ 581709 h 5549975"/>
              <a:gd name="connsiteX13" fmla="*/ 4516648 w 4552297"/>
              <a:gd name="connsiteY13" fmla="*/ 585890 h 5549975"/>
              <a:gd name="connsiteX14" fmla="*/ 4503711 w 4552297"/>
              <a:gd name="connsiteY14" fmla="*/ 817404 h 5549975"/>
              <a:gd name="connsiteX15" fmla="*/ 4505424 w 4552297"/>
              <a:gd name="connsiteY15" fmla="*/ 822238 h 5549975"/>
              <a:gd name="connsiteX16" fmla="*/ 4503273 w 4552297"/>
              <a:gd name="connsiteY16" fmla="*/ 846069 h 5549975"/>
              <a:gd name="connsiteX17" fmla="*/ 4501673 w 4552297"/>
              <a:gd name="connsiteY17" fmla="*/ 853854 h 5549975"/>
              <a:gd name="connsiteX18" fmla="*/ 4495435 w 4552297"/>
              <a:gd name="connsiteY18" fmla="*/ 965485 h 5549975"/>
              <a:gd name="connsiteX19" fmla="*/ 4497512 w 4552297"/>
              <a:gd name="connsiteY19" fmla="*/ 966385 h 5549975"/>
              <a:gd name="connsiteX20" fmla="*/ 4501631 w 4552297"/>
              <a:gd name="connsiteY20" fmla="*/ 1002567 h 5549975"/>
              <a:gd name="connsiteX21" fmla="*/ 4496833 w 4552297"/>
              <a:gd name="connsiteY21" fmla="*/ 1101094 h 5549975"/>
              <a:gd name="connsiteX22" fmla="*/ 4496728 w 4552297"/>
              <a:gd name="connsiteY22" fmla="*/ 1159389 h 5549975"/>
              <a:gd name="connsiteX23" fmla="*/ 4501031 w 4552297"/>
              <a:gd name="connsiteY23" fmla="*/ 1180505 h 5549975"/>
              <a:gd name="connsiteX24" fmla="*/ 4504121 w 4552297"/>
              <a:gd name="connsiteY24" fmla="*/ 1210687 h 5549975"/>
              <a:gd name="connsiteX25" fmla="*/ 4512938 w 4552297"/>
              <a:gd name="connsiteY25" fmla="*/ 1263157 h 5549975"/>
              <a:gd name="connsiteX26" fmla="*/ 4515215 w 4552297"/>
              <a:gd name="connsiteY26" fmla="*/ 1313374 h 5549975"/>
              <a:gd name="connsiteX27" fmla="*/ 4514335 w 4552297"/>
              <a:gd name="connsiteY27" fmla="*/ 1347004 h 5549975"/>
              <a:gd name="connsiteX28" fmla="*/ 4513872 w 4552297"/>
              <a:gd name="connsiteY28" fmla="*/ 1351864 h 5549975"/>
              <a:gd name="connsiteX29" fmla="*/ 4504753 w 4552297"/>
              <a:gd name="connsiteY29" fmla="*/ 1391762 h 5549975"/>
              <a:gd name="connsiteX30" fmla="*/ 4508017 w 4552297"/>
              <a:gd name="connsiteY30" fmla="*/ 1395707 h 5549975"/>
              <a:gd name="connsiteX31" fmla="*/ 4510859 w 4552297"/>
              <a:gd name="connsiteY31" fmla="*/ 1408524 h 5549975"/>
              <a:gd name="connsiteX32" fmla="*/ 4506118 w 4552297"/>
              <a:gd name="connsiteY32" fmla="*/ 1419109 h 5549975"/>
              <a:gd name="connsiteX33" fmla="*/ 4495934 w 4552297"/>
              <a:gd name="connsiteY33" fmla="*/ 1469337 h 5549975"/>
              <a:gd name="connsiteX34" fmla="*/ 4485037 w 4552297"/>
              <a:gd name="connsiteY34" fmla="*/ 1543038 h 5549975"/>
              <a:gd name="connsiteX35" fmla="*/ 4480156 w 4552297"/>
              <a:gd name="connsiteY35" fmla="*/ 1553997 h 5549975"/>
              <a:gd name="connsiteX36" fmla="*/ 4465728 w 4552297"/>
              <a:gd name="connsiteY36" fmla="*/ 1626071 h 5549975"/>
              <a:gd name="connsiteX37" fmla="*/ 4462013 w 4552297"/>
              <a:gd name="connsiteY37" fmla="*/ 1664103 h 5549975"/>
              <a:gd name="connsiteX38" fmla="*/ 4465673 w 4552297"/>
              <a:gd name="connsiteY38" fmla="*/ 1668558 h 5549975"/>
              <a:gd name="connsiteX39" fmla="*/ 4464023 w 4552297"/>
              <a:gd name="connsiteY39" fmla="*/ 1679756 h 5549975"/>
              <a:gd name="connsiteX40" fmla="*/ 4464435 w 4552297"/>
              <a:gd name="connsiteY40" fmla="*/ 1682815 h 5549975"/>
              <a:gd name="connsiteX41" fmla="*/ 4465946 w 4552297"/>
              <a:gd name="connsiteY41" fmla="*/ 1700268 h 5549975"/>
              <a:gd name="connsiteX42" fmla="*/ 4454476 w 4552297"/>
              <a:gd name="connsiteY42" fmla="*/ 1735163 h 5549975"/>
              <a:gd name="connsiteX43" fmla="*/ 4452416 w 4552297"/>
              <a:gd name="connsiteY43" fmla="*/ 1735289 h 5549975"/>
              <a:gd name="connsiteX44" fmla="*/ 4443918 w 4552297"/>
              <a:gd name="connsiteY44" fmla="*/ 1887374 h 5549975"/>
              <a:gd name="connsiteX45" fmla="*/ 4452609 w 4552297"/>
              <a:gd name="connsiteY45" fmla="*/ 1911536 h 5549975"/>
              <a:gd name="connsiteX46" fmla="*/ 4454887 w 4552297"/>
              <a:gd name="connsiteY46" fmla="*/ 1961755 h 5549975"/>
              <a:gd name="connsiteX47" fmla="*/ 4454006 w 4552297"/>
              <a:gd name="connsiteY47" fmla="*/ 1995384 h 5549975"/>
              <a:gd name="connsiteX48" fmla="*/ 4453544 w 4552297"/>
              <a:gd name="connsiteY48" fmla="*/ 2000244 h 5549975"/>
              <a:gd name="connsiteX49" fmla="*/ 4444424 w 4552297"/>
              <a:gd name="connsiteY49" fmla="*/ 2040142 h 5549975"/>
              <a:gd name="connsiteX50" fmla="*/ 4447689 w 4552297"/>
              <a:gd name="connsiteY50" fmla="*/ 2044087 h 5549975"/>
              <a:gd name="connsiteX51" fmla="*/ 4450530 w 4552297"/>
              <a:gd name="connsiteY51" fmla="*/ 2056904 h 5549975"/>
              <a:gd name="connsiteX52" fmla="*/ 4445789 w 4552297"/>
              <a:gd name="connsiteY52" fmla="*/ 2067489 h 5549975"/>
              <a:gd name="connsiteX53" fmla="*/ 4435605 w 4552297"/>
              <a:gd name="connsiteY53" fmla="*/ 2117719 h 5549975"/>
              <a:gd name="connsiteX54" fmla="*/ 4428274 w 4552297"/>
              <a:gd name="connsiteY54" fmla="*/ 2167300 h 5549975"/>
              <a:gd name="connsiteX55" fmla="*/ 4372191 w 4552297"/>
              <a:gd name="connsiteY55" fmla="*/ 3223633 h 5549975"/>
              <a:gd name="connsiteX56" fmla="*/ 4359405 w 4552297"/>
              <a:gd name="connsiteY56" fmla="*/ 3477281 h 5549975"/>
              <a:gd name="connsiteX57" fmla="*/ 4348320 w 4552297"/>
              <a:gd name="connsiteY57" fmla="*/ 3639984 h 5549975"/>
              <a:gd name="connsiteX58" fmla="*/ 4257559 w 4552297"/>
              <a:gd name="connsiteY58" fmla="*/ 5278921 h 5549975"/>
              <a:gd name="connsiteX59" fmla="*/ 4262857 w 4552297"/>
              <a:gd name="connsiteY59" fmla="*/ 5315626 h 5549975"/>
              <a:gd name="connsiteX60" fmla="*/ 4266391 w 4552297"/>
              <a:gd name="connsiteY60" fmla="*/ 5350090 h 5549975"/>
              <a:gd name="connsiteX61" fmla="*/ 4269223 w 4552297"/>
              <a:gd name="connsiteY61" fmla="*/ 5450399 h 5549975"/>
              <a:gd name="connsiteX62" fmla="*/ 4250666 w 4552297"/>
              <a:gd name="connsiteY62" fmla="*/ 5484804 h 5549975"/>
              <a:gd name="connsiteX63" fmla="*/ 4246014 w 4552297"/>
              <a:gd name="connsiteY63" fmla="*/ 5487504 h 5549975"/>
              <a:gd name="connsiteX64" fmla="*/ 4242557 w 4552297"/>
              <a:gd name="connsiteY64" fmla="*/ 5549951 h 5549975"/>
              <a:gd name="connsiteX65" fmla="*/ 11873 w 4552297"/>
              <a:gd name="connsiteY65" fmla="*/ 5314089 h 5549975"/>
              <a:gd name="connsiteX66" fmla="*/ 15679 w 4552297"/>
              <a:gd name="connsiteY66" fmla="*/ 5243704 h 5549975"/>
              <a:gd name="connsiteX67" fmla="*/ 3174 w 4552297"/>
              <a:gd name="connsiteY67" fmla="*/ 5239903 h 5549975"/>
              <a:gd name="connsiteX68" fmla="*/ 7394 w 4552297"/>
              <a:gd name="connsiteY68" fmla="*/ 5233298 h 5549975"/>
              <a:gd name="connsiteX69" fmla="*/ 7663 w 4552297"/>
              <a:gd name="connsiteY69" fmla="*/ 5230552 h 5549975"/>
              <a:gd name="connsiteX70" fmla="*/ 7933 w 4552297"/>
              <a:gd name="connsiteY70" fmla="*/ 5227804 h 5549975"/>
              <a:gd name="connsiteX71" fmla="*/ 8470 w 4552297"/>
              <a:gd name="connsiteY71" fmla="*/ 5222308 h 5549975"/>
              <a:gd name="connsiteX72" fmla="*/ 8155 w 4552297"/>
              <a:gd name="connsiteY72" fmla="*/ 5216405 h 5549975"/>
              <a:gd name="connsiteX73" fmla="*/ 7571 w 4552297"/>
              <a:gd name="connsiteY73" fmla="*/ 5213249 h 5549975"/>
              <a:gd name="connsiteX74" fmla="*/ 7840 w 4552297"/>
              <a:gd name="connsiteY74" fmla="*/ 5210500 h 5549975"/>
              <a:gd name="connsiteX75" fmla="*/ 7524 w 4552297"/>
              <a:gd name="connsiteY75" fmla="*/ 5204597 h 5549975"/>
              <a:gd name="connsiteX76" fmla="*/ 6941 w 4552297"/>
              <a:gd name="connsiteY76" fmla="*/ 5201441 h 5549975"/>
              <a:gd name="connsiteX77" fmla="*/ 6311 w 4552297"/>
              <a:gd name="connsiteY77" fmla="*/ 5189632 h 5549975"/>
              <a:gd name="connsiteX78" fmla="*/ 5727 w 4552297"/>
              <a:gd name="connsiteY78" fmla="*/ 5186477 h 5549975"/>
              <a:gd name="connsiteX79" fmla="*/ 5995 w 4552297"/>
              <a:gd name="connsiteY79" fmla="*/ 5183728 h 5549975"/>
              <a:gd name="connsiteX80" fmla="*/ 4560 w 4552297"/>
              <a:gd name="connsiteY80" fmla="*/ 5180163 h 5549975"/>
              <a:gd name="connsiteX81" fmla="*/ 21055 w 4552297"/>
              <a:gd name="connsiteY81" fmla="*/ 5144275 h 5549975"/>
              <a:gd name="connsiteX82" fmla="*/ 42491 w 4552297"/>
              <a:gd name="connsiteY82" fmla="*/ 4747825 h 5549975"/>
              <a:gd name="connsiteX83" fmla="*/ 0 w 4552297"/>
              <a:gd name="connsiteY83" fmla="*/ 3811601 h 5549975"/>
              <a:gd name="connsiteX84" fmla="*/ 302276 w 4552297"/>
              <a:gd name="connsiteY84"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17881 w 4549123"/>
              <a:gd name="connsiteY81" fmla="*/ 5144275 h 5549975"/>
              <a:gd name="connsiteX82" fmla="*/ 39317 w 4549123"/>
              <a:gd name="connsiteY82" fmla="*/ 4747825 h 5549975"/>
              <a:gd name="connsiteX83" fmla="*/ 218499 w 4549123"/>
              <a:gd name="connsiteY83" fmla="*/ 3822685 h 5549975"/>
              <a:gd name="connsiteX84" fmla="*/ 299102 w 4549123"/>
              <a:gd name="connsiteY84"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17881 w 4549123"/>
              <a:gd name="connsiteY81" fmla="*/ 5144275 h 5549975"/>
              <a:gd name="connsiteX82" fmla="*/ 39317 w 4549123"/>
              <a:gd name="connsiteY82" fmla="*/ 4747825 h 5549975"/>
              <a:gd name="connsiteX83" fmla="*/ 74412 w 4549123"/>
              <a:gd name="connsiteY83" fmla="*/ 3839310 h 5549975"/>
              <a:gd name="connsiteX84" fmla="*/ 299102 w 4549123"/>
              <a:gd name="connsiteY84"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17881 w 4549123"/>
              <a:gd name="connsiteY81" fmla="*/ 5144275 h 5549975"/>
              <a:gd name="connsiteX82" fmla="*/ 74412 w 4549123"/>
              <a:gd name="connsiteY82" fmla="*/ 3839310 h 5549975"/>
              <a:gd name="connsiteX83" fmla="*/ 299102 w 4549123"/>
              <a:gd name="connsiteY83"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6798 w 4549123"/>
              <a:gd name="connsiteY81" fmla="*/ 5116566 h 5549975"/>
              <a:gd name="connsiteX82" fmla="*/ 74412 w 4549123"/>
              <a:gd name="connsiteY82" fmla="*/ 3839310 h 5549975"/>
              <a:gd name="connsiteX83" fmla="*/ 299102 w 4549123"/>
              <a:gd name="connsiteY83" fmla="*/ 0 h 5549975"/>
              <a:gd name="connsiteX0" fmla="*/ 304427 w 4554448"/>
              <a:gd name="connsiteY0" fmla="*/ 0 h 5549970"/>
              <a:gd name="connsiteX1" fmla="*/ 3306613 w 4554448"/>
              <a:gd name="connsiteY1" fmla="*/ 171842 h 5549970"/>
              <a:gd name="connsiteX2" fmla="*/ 4135424 w 4554448"/>
              <a:gd name="connsiteY2" fmla="*/ 226950 h 5549970"/>
              <a:gd name="connsiteX3" fmla="*/ 4508618 w 4554448"/>
              <a:gd name="connsiteY3" fmla="*/ 247374 h 5549970"/>
              <a:gd name="connsiteX4" fmla="*/ 4536497 w 4554448"/>
              <a:gd name="connsiteY4" fmla="*/ 269179 h 5549970"/>
              <a:gd name="connsiteX5" fmla="*/ 4534723 w 4554448"/>
              <a:gd name="connsiteY5" fmla="*/ 300930 h 5549970"/>
              <a:gd name="connsiteX6" fmla="*/ 4537645 w 4554448"/>
              <a:gd name="connsiteY6" fmla="*/ 302647 h 5549970"/>
              <a:gd name="connsiteX7" fmla="*/ 4554071 w 4554448"/>
              <a:gd name="connsiteY7" fmla="*/ 334222 h 5549970"/>
              <a:gd name="connsiteX8" fmla="*/ 4531810 w 4554448"/>
              <a:gd name="connsiteY8" fmla="*/ 391868 h 5549970"/>
              <a:gd name="connsiteX9" fmla="*/ 4528322 w 4554448"/>
              <a:gd name="connsiteY9" fmla="*/ 415489 h 5549970"/>
              <a:gd name="connsiteX10" fmla="*/ 4523217 w 4554448"/>
              <a:gd name="connsiteY10" fmla="*/ 506828 h 5549970"/>
              <a:gd name="connsiteX11" fmla="*/ 4522567 w 4554448"/>
              <a:gd name="connsiteY11" fmla="*/ 553245 h 5549970"/>
              <a:gd name="connsiteX12" fmla="*/ 4519468 w 4554448"/>
              <a:gd name="connsiteY12" fmla="*/ 581709 h 5549970"/>
              <a:gd name="connsiteX13" fmla="*/ 4518799 w 4554448"/>
              <a:gd name="connsiteY13" fmla="*/ 585890 h 5549970"/>
              <a:gd name="connsiteX14" fmla="*/ 4505862 w 4554448"/>
              <a:gd name="connsiteY14" fmla="*/ 817404 h 5549970"/>
              <a:gd name="connsiteX15" fmla="*/ 4507575 w 4554448"/>
              <a:gd name="connsiteY15" fmla="*/ 822238 h 5549970"/>
              <a:gd name="connsiteX16" fmla="*/ 4505424 w 4554448"/>
              <a:gd name="connsiteY16" fmla="*/ 846069 h 5549970"/>
              <a:gd name="connsiteX17" fmla="*/ 4503824 w 4554448"/>
              <a:gd name="connsiteY17" fmla="*/ 853854 h 5549970"/>
              <a:gd name="connsiteX18" fmla="*/ 4497586 w 4554448"/>
              <a:gd name="connsiteY18" fmla="*/ 965485 h 5549970"/>
              <a:gd name="connsiteX19" fmla="*/ 4499663 w 4554448"/>
              <a:gd name="connsiteY19" fmla="*/ 966385 h 5549970"/>
              <a:gd name="connsiteX20" fmla="*/ 4503782 w 4554448"/>
              <a:gd name="connsiteY20" fmla="*/ 1002567 h 5549970"/>
              <a:gd name="connsiteX21" fmla="*/ 4498984 w 4554448"/>
              <a:gd name="connsiteY21" fmla="*/ 1101094 h 5549970"/>
              <a:gd name="connsiteX22" fmla="*/ 4498879 w 4554448"/>
              <a:gd name="connsiteY22" fmla="*/ 1159389 h 5549970"/>
              <a:gd name="connsiteX23" fmla="*/ 4503182 w 4554448"/>
              <a:gd name="connsiteY23" fmla="*/ 1180505 h 5549970"/>
              <a:gd name="connsiteX24" fmla="*/ 4506272 w 4554448"/>
              <a:gd name="connsiteY24" fmla="*/ 1210687 h 5549970"/>
              <a:gd name="connsiteX25" fmla="*/ 4515089 w 4554448"/>
              <a:gd name="connsiteY25" fmla="*/ 1263157 h 5549970"/>
              <a:gd name="connsiteX26" fmla="*/ 4517366 w 4554448"/>
              <a:gd name="connsiteY26" fmla="*/ 1313374 h 5549970"/>
              <a:gd name="connsiteX27" fmla="*/ 4516486 w 4554448"/>
              <a:gd name="connsiteY27" fmla="*/ 1347004 h 5549970"/>
              <a:gd name="connsiteX28" fmla="*/ 4516023 w 4554448"/>
              <a:gd name="connsiteY28" fmla="*/ 1351864 h 5549970"/>
              <a:gd name="connsiteX29" fmla="*/ 4506904 w 4554448"/>
              <a:gd name="connsiteY29" fmla="*/ 1391762 h 5549970"/>
              <a:gd name="connsiteX30" fmla="*/ 4510168 w 4554448"/>
              <a:gd name="connsiteY30" fmla="*/ 1395707 h 5549970"/>
              <a:gd name="connsiteX31" fmla="*/ 4513010 w 4554448"/>
              <a:gd name="connsiteY31" fmla="*/ 1408524 h 5549970"/>
              <a:gd name="connsiteX32" fmla="*/ 4508269 w 4554448"/>
              <a:gd name="connsiteY32" fmla="*/ 1419109 h 5549970"/>
              <a:gd name="connsiteX33" fmla="*/ 4498085 w 4554448"/>
              <a:gd name="connsiteY33" fmla="*/ 1469337 h 5549970"/>
              <a:gd name="connsiteX34" fmla="*/ 4487188 w 4554448"/>
              <a:gd name="connsiteY34" fmla="*/ 1543038 h 5549970"/>
              <a:gd name="connsiteX35" fmla="*/ 4482307 w 4554448"/>
              <a:gd name="connsiteY35" fmla="*/ 1553997 h 5549970"/>
              <a:gd name="connsiteX36" fmla="*/ 4467879 w 4554448"/>
              <a:gd name="connsiteY36" fmla="*/ 1626071 h 5549970"/>
              <a:gd name="connsiteX37" fmla="*/ 4464164 w 4554448"/>
              <a:gd name="connsiteY37" fmla="*/ 1664103 h 5549970"/>
              <a:gd name="connsiteX38" fmla="*/ 4467824 w 4554448"/>
              <a:gd name="connsiteY38" fmla="*/ 1668558 h 5549970"/>
              <a:gd name="connsiteX39" fmla="*/ 4466174 w 4554448"/>
              <a:gd name="connsiteY39" fmla="*/ 1679756 h 5549970"/>
              <a:gd name="connsiteX40" fmla="*/ 4466586 w 4554448"/>
              <a:gd name="connsiteY40" fmla="*/ 1682815 h 5549970"/>
              <a:gd name="connsiteX41" fmla="*/ 4468097 w 4554448"/>
              <a:gd name="connsiteY41" fmla="*/ 1700268 h 5549970"/>
              <a:gd name="connsiteX42" fmla="*/ 4456627 w 4554448"/>
              <a:gd name="connsiteY42" fmla="*/ 1735163 h 5549970"/>
              <a:gd name="connsiteX43" fmla="*/ 4454567 w 4554448"/>
              <a:gd name="connsiteY43" fmla="*/ 1735289 h 5549970"/>
              <a:gd name="connsiteX44" fmla="*/ 4446069 w 4554448"/>
              <a:gd name="connsiteY44" fmla="*/ 1887374 h 5549970"/>
              <a:gd name="connsiteX45" fmla="*/ 4454760 w 4554448"/>
              <a:gd name="connsiteY45" fmla="*/ 1911536 h 5549970"/>
              <a:gd name="connsiteX46" fmla="*/ 4457038 w 4554448"/>
              <a:gd name="connsiteY46" fmla="*/ 1961755 h 5549970"/>
              <a:gd name="connsiteX47" fmla="*/ 4456157 w 4554448"/>
              <a:gd name="connsiteY47" fmla="*/ 1995384 h 5549970"/>
              <a:gd name="connsiteX48" fmla="*/ 4455695 w 4554448"/>
              <a:gd name="connsiteY48" fmla="*/ 2000244 h 5549970"/>
              <a:gd name="connsiteX49" fmla="*/ 4446575 w 4554448"/>
              <a:gd name="connsiteY49" fmla="*/ 2040142 h 5549970"/>
              <a:gd name="connsiteX50" fmla="*/ 4449840 w 4554448"/>
              <a:gd name="connsiteY50" fmla="*/ 2044087 h 5549970"/>
              <a:gd name="connsiteX51" fmla="*/ 4452681 w 4554448"/>
              <a:gd name="connsiteY51" fmla="*/ 2056904 h 5549970"/>
              <a:gd name="connsiteX52" fmla="*/ 4447940 w 4554448"/>
              <a:gd name="connsiteY52" fmla="*/ 2067489 h 5549970"/>
              <a:gd name="connsiteX53" fmla="*/ 4437756 w 4554448"/>
              <a:gd name="connsiteY53" fmla="*/ 2117719 h 5549970"/>
              <a:gd name="connsiteX54" fmla="*/ 4430425 w 4554448"/>
              <a:gd name="connsiteY54" fmla="*/ 2167300 h 5549970"/>
              <a:gd name="connsiteX55" fmla="*/ 4374342 w 4554448"/>
              <a:gd name="connsiteY55" fmla="*/ 3223633 h 5549970"/>
              <a:gd name="connsiteX56" fmla="*/ 4361556 w 4554448"/>
              <a:gd name="connsiteY56" fmla="*/ 3477281 h 5549970"/>
              <a:gd name="connsiteX57" fmla="*/ 4350471 w 4554448"/>
              <a:gd name="connsiteY57" fmla="*/ 3639984 h 5549970"/>
              <a:gd name="connsiteX58" fmla="*/ 4259710 w 4554448"/>
              <a:gd name="connsiteY58" fmla="*/ 5278921 h 5549970"/>
              <a:gd name="connsiteX59" fmla="*/ 4265008 w 4554448"/>
              <a:gd name="connsiteY59" fmla="*/ 5315626 h 5549970"/>
              <a:gd name="connsiteX60" fmla="*/ 4268542 w 4554448"/>
              <a:gd name="connsiteY60" fmla="*/ 5350090 h 5549970"/>
              <a:gd name="connsiteX61" fmla="*/ 4271374 w 4554448"/>
              <a:gd name="connsiteY61" fmla="*/ 5450399 h 5549970"/>
              <a:gd name="connsiteX62" fmla="*/ 4252817 w 4554448"/>
              <a:gd name="connsiteY62" fmla="*/ 5484804 h 5549970"/>
              <a:gd name="connsiteX63" fmla="*/ 4248165 w 4554448"/>
              <a:gd name="connsiteY63" fmla="*/ 5487504 h 5549970"/>
              <a:gd name="connsiteX64" fmla="*/ 4244708 w 4554448"/>
              <a:gd name="connsiteY64" fmla="*/ 5549951 h 5549970"/>
              <a:gd name="connsiteX65" fmla="*/ 0 w 4554448"/>
              <a:gd name="connsiteY65" fmla="*/ 5272016 h 5549970"/>
              <a:gd name="connsiteX66" fmla="*/ 17830 w 4554448"/>
              <a:gd name="connsiteY66" fmla="*/ 5243704 h 5549970"/>
              <a:gd name="connsiteX67" fmla="*/ 5325 w 4554448"/>
              <a:gd name="connsiteY67" fmla="*/ 5239903 h 5549970"/>
              <a:gd name="connsiteX68" fmla="*/ 9545 w 4554448"/>
              <a:gd name="connsiteY68" fmla="*/ 5233298 h 5549970"/>
              <a:gd name="connsiteX69" fmla="*/ 9814 w 4554448"/>
              <a:gd name="connsiteY69" fmla="*/ 5230552 h 5549970"/>
              <a:gd name="connsiteX70" fmla="*/ 10084 w 4554448"/>
              <a:gd name="connsiteY70" fmla="*/ 5227804 h 5549970"/>
              <a:gd name="connsiteX71" fmla="*/ 10621 w 4554448"/>
              <a:gd name="connsiteY71" fmla="*/ 5222308 h 5549970"/>
              <a:gd name="connsiteX72" fmla="*/ 10306 w 4554448"/>
              <a:gd name="connsiteY72" fmla="*/ 5216405 h 5549970"/>
              <a:gd name="connsiteX73" fmla="*/ 9722 w 4554448"/>
              <a:gd name="connsiteY73" fmla="*/ 5213249 h 5549970"/>
              <a:gd name="connsiteX74" fmla="*/ 9991 w 4554448"/>
              <a:gd name="connsiteY74" fmla="*/ 5210500 h 5549970"/>
              <a:gd name="connsiteX75" fmla="*/ 9675 w 4554448"/>
              <a:gd name="connsiteY75" fmla="*/ 5204597 h 5549970"/>
              <a:gd name="connsiteX76" fmla="*/ 9092 w 4554448"/>
              <a:gd name="connsiteY76" fmla="*/ 5201441 h 5549970"/>
              <a:gd name="connsiteX77" fmla="*/ 8462 w 4554448"/>
              <a:gd name="connsiteY77" fmla="*/ 5189632 h 5549970"/>
              <a:gd name="connsiteX78" fmla="*/ 7878 w 4554448"/>
              <a:gd name="connsiteY78" fmla="*/ 5186477 h 5549970"/>
              <a:gd name="connsiteX79" fmla="*/ 8146 w 4554448"/>
              <a:gd name="connsiteY79" fmla="*/ 5183728 h 5549970"/>
              <a:gd name="connsiteX80" fmla="*/ 6711 w 4554448"/>
              <a:gd name="connsiteY80" fmla="*/ 5180163 h 5549970"/>
              <a:gd name="connsiteX81" fmla="*/ 12123 w 4554448"/>
              <a:gd name="connsiteY81" fmla="*/ 5116566 h 5549970"/>
              <a:gd name="connsiteX82" fmla="*/ 79737 w 4554448"/>
              <a:gd name="connsiteY82" fmla="*/ 3839310 h 5549970"/>
              <a:gd name="connsiteX83" fmla="*/ 304427 w 4554448"/>
              <a:gd name="connsiteY83" fmla="*/ 0 h 5549970"/>
              <a:gd name="connsiteX0" fmla="*/ 338086 w 4588107"/>
              <a:gd name="connsiteY0" fmla="*/ 0 h 5549995"/>
              <a:gd name="connsiteX1" fmla="*/ 3340272 w 4588107"/>
              <a:gd name="connsiteY1" fmla="*/ 171842 h 5549995"/>
              <a:gd name="connsiteX2" fmla="*/ 4169083 w 4588107"/>
              <a:gd name="connsiteY2" fmla="*/ 226950 h 5549995"/>
              <a:gd name="connsiteX3" fmla="*/ 4542277 w 4588107"/>
              <a:gd name="connsiteY3" fmla="*/ 247374 h 5549995"/>
              <a:gd name="connsiteX4" fmla="*/ 4570156 w 4588107"/>
              <a:gd name="connsiteY4" fmla="*/ 269179 h 5549995"/>
              <a:gd name="connsiteX5" fmla="*/ 4568382 w 4588107"/>
              <a:gd name="connsiteY5" fmla="*/ 300930 h 5549995"/>
              <a:gd name="connsiteX6" fmla="*/ 4571304 w 4588107"/>
              <a:gd name="connsiteY6" fmla="*/ 302647 h 5549995"/>
              <a:gd name="connsiteX7" fmla="*/ 4587730 w 4588107"/>
              <a:gd name="connsiteY7" fmla="*/ 334222 h 5549995"/>
              <a:gd name="connsiteX8" fmla="*/ 4565469 w 4588107"/>
              <a:gd name="connsiteY8" fmla="*/ 391868 h 5549995"/>
              <a:gd name="connsiteX9" fmla="*/ 4561981 w 4588107"/>
              <a:gd name="connsiteY9" fmla="*/ 415489 h 5549995"/>
              <a:gd name="connsiteX10" fmla="*/ 4556876 w 4588107"/>
              <a:gd name="connsiteY10" fmla="*/ 506828 h 5549995"/>
              <a:gd name="connsiteX11" fmla="*/ 4556226 w 4588107"/>
              <a:gd name="connsiteY11" fmla="*/ 553245 h 5549995"/>
              <a:gd name="connsiteX12" fmla="*/ 4553127 w 4588107"/>
              <a:gd name="connsiteY12" fmla="*/ 581709 h 5549995"/>
              <a:gd name="connsiteX13" fmla="*/ 4552458 w 4588107"/>
              <a:gd name="connsiteY13" fmla="*/ 585890 h 5549995"/>
              <a:gd name="connsiteX14" fmla="*/ 4539521 w 4588107"/>
              <a:gd name="connsiteY14" fmla="*/ 817404 h 5549995"/>
              <a:gd name="connsiteX15" fmla="*/ 4541234 w 4588107"/>
              <a:gd name="connsiteY15" fmla="*/ 822238 h 5549995"/>
              <a:gd name="connsiteX16" fmla="*/ 4539083 w 4588107"/>
              <a:gd name="connsiteY16" fmla="*/ 846069 h 5549995"/>
              <a:gd name="connsiteX17" fmla="*/ 4537483 w 4588107"/>
              <a:gd name="connsiteY17" fmla="*/ 853854 h 5549995"/>
              <a:gd name="connsiteX18" fmla="*/ 4531245 w 4588107"/>
              <a:gd name="connsiteY18" fmla="*/ 965485 h 5549995"/>
              <a:gd name="connsiteX19" fmla="*/ 4533322 w 4588107"/>
              <a:gd name="connsiteY19" fmla="*/ 966385 h 5549995"/>
              <a:gd name="connsiteX20" fmla="*/ 4537441 w 4588107"/>
              <a:gd name="connsiteY20" fmla="*/ 1002567 h 5549995"/>
              <a:gd name="connsiteX21" fmla="*/ 4532643 w 4588107"/>
              <a:gd name="connsiteY21" fmla="*/ 1101094 h 5549995"/>
              <a:gd name="connsiteX22" fmla="*/ 4532538 w 4588107"/>
              <a:gd name="connsiteY22" fmla="*/ 1159389 h 5549995"/>
              <a:gd name="connsiteX23" fmla="*/ 4536841 w 4588107"/>
              <a:gd name="connsiteY23" fmla="*/ 1180505 h 5549995"/>
              <a:gd name="connsiteX24" fmla="*/ 4539931 w 4588107"/>
              <a:gd name="connsiteY24" fmla="*/ 1210687 h 5549995"/>
              <a:gd name="connsiteX25" fmla="*/ 4548748 w 4588107"/>
              <a:gd name="connsiteY25" fmla="*/ 1263157 h 5549995"/>
              <a:gd name="connsiteX26" fmla="*/ 4551025 w 4588107"/>
              <a:gd name="connsiteY26" fmla="*/ 1313374 h 5549995"/>
              <a:gd name="connsiteX27" fmla="*/ 4550145 w 4588107"/>
              <a:gd name="connsiteY27" fmla="*/ 1347004 h 5549995"/>
              <a:gd name="connsiteX28" fmla="*/ 4549682 w 4588107"/>
              <a:gd name="connsiteY28" fmla="*/ 1351864 h 5549995"/>
              <a:gd name="connsiteX29" fmla="*/ 4540563 w 4588107"/>
              <a:gd name="connsiteY29" fmla="*/ 1391762 h 5549995"/>
              <a:gd name="connsiteX30" fmla="*/ 4543827 w 4588107"/>
              <a:gd name="connsiteY30" fmla="*/ 1395707 h 5549995"/>
              <a:gd name="connsiteX31" fmla="*/ 4546669 w 4588107"/>
              <a:gd name="connsiteY31" fmla="*/ 1408524 h 5549995"/>
              <a:gd name="connsiteX32" fmla="*/ 4541928 w 4588107"/>
              <a:gd name="connsiteY32" fmla="*/ 1419109 h 5549995"/>
              <a:gd name="connsiteX33" fmla="*/ 4531744 w 4588107"/>
              <a:gd name="connsiteY33" fmla="*/ 1469337 h 5549995"/>
              <a:gd name="connsiteX34" fmla="*/ 4520847 w 4588107"/>
              <a:gd name="connsiteY34" fmla="*/ 1543038 h 5549995"/>
              <a:gd name="connsiteX35" fmla="*/ 4515966 w 4588107"/>
              <a:gd name="connsiteY35" fmla="*/ 1553997 h 5549995"/>
              <a:gd name="connsiteX36" fmla="*/ 4501538 w 4588107"/>
              <a:gd name="connsiteY36" fmla="*/ 1626071 h 5549995"/>
              <a:gd name="connsiteX37" fmla="*/ 4497823 w 4588107"/>
              <a:gd name="connsiteY37" fmla="*/ 1664103 h 5549995"/>
              <a:gd name="connsiteX38" fmla="*/ 4501483 w 4588107"/>
              <a:gd name="connsiteY38" fmla="*/ 1668558 h 5549995"/>
              <a:gd name="connsiteX39" fmla="*/ 4499833 w 4588107"/>
              <a:gd name="connsiteY39" fmla="*/ 1679756 h 5549995"/>
              <a:gd name="connsiteX40" fmla="*/ 4500245 w 4588107"/>
              <a:gd name="connsiteY40" fmla="*/ 1682815 h 5549995"/>
              <a:gd name="connsiteX41" fmla="*/ 4501756 w 4588107"/>
              <a:gd name="connsiteY41" fmla="*/ 1700268 h 5549995"/>
              <a:gd name="connsiteX42" fmla="*/ 4490286 w 4588107"/>
              <a:gd name="connsiteY42" fmla="*/ 1735163 h 5549995"/>
              <a:gd name="connsiteX43" fmla="*/ 4488226 w 4588107"/>
              <a:gd name="connsiteY43" fmla="*/ 1735289 h 5549995"/>
              <a:gd name="connsiteX44" fmla="*/ 4479728 w 4588107"/>
              <a:gd name="connsiteY44" fmla="*/ 1887374 h 5549995"/>
              <a:gd name="connsiteX45" fmla="*/ 4488419 w 4588107"/>
              <a:gd name="connsiteY45" fmla="*/ 1911536 h 5549995"/>
              <a:gd name="connsiteX46" fmla="*/ 4490697 w 4588107"/>
              <a:gd name="connsiteY46" fmla="*/ 1961755 h 5549995"/>
              <a:gd name="connsiteX47" fmla="*/ 4489816 w 4588107"/>
              <a:gd name="connsiteY47" fmla="*/ 1995384 h 5549995"/>
              <a:gd name="connsiteX48" fmla="*/ 4489354 w 4588107"/>
              <a:gd name="connsiteY48" fmla="*/ 2000244 h 5549995"/>
              <a:gd name="connsiteX49" fmla="*/ 4480234 w 4588107"/>
              <a:gd name="connsiteY49" fmla="*/ 2040142 h 5549995"/>
              <a:gd name="connsiteX50" fmla="*/ 4483499 w 4588107"/>
              <a:gd name="connsiteY50" fmla="*/ 2044087 h 5549995"/>
              <a:gd name="connsiteX51" fmla="*/ 4486340 w 4588107"/>
              <a:gd name="connsiteY51" fmla="*/ 2056904 h 5549995"/>
              <a:gd name="connsiteX52" fmla="*/ 4481599 w 4588107"/>
              <a:gd name="connsiteY52" fmla="*/ 2067489 h 5549995"/>
              <a:gd name="connsiteX53" fmla="*/ 4471415 w 4588107"/>
              <a:gd name="connsiteY53" fmla="*/ 2117719 h 5549995"/>
              <a:gd name="connsiteX54" fmla="*/ 4464084 w 4588107"/>
              <a:gd name="connsiteY54" fmla="*/ 2167300 h 5549995"/>
              <a:gd name="connsiteX55" fmla="*/ 4408001 w 4588107"/>
              <a:gd name="connsiteY55" fmla="*/ 3223633 h 5549995"/>
              <a:gd name="connsiteX56" fmla="*/ 4395215 w 4588107"/>
              <a:gd name="connsiteY56" fmla="*/ 3477281 h 5549995"/>
              <a:gd name="connsiteX57" fmla="*/ 4384130 w 4588107"/>
              <a:gd name="connsiteY57" fmla="*/ 3639984 h 5549995"/>
              <a:gd name="connsiteX58" fmla="*/ 4293369 w 4588107"/>
              <a:gd name="connsiteY58" fmla="*/ 5278921 h 5549995"/>
              <a:gd name="connsiteX59" fmla="*/ 4298667 w 4588107"/>
              <a:gd name="connsiteY59" fmla="*/ 5315626 h 5549995"/>
              <a:gd name="connsiteX60" fmla="*/ 4302201 w 4588107"/>
              <a:gd name="connsiteY60" fmla="*/ 5350090 h 5549995"/>
              <a:gd name="connsiteX61" fmla="*/ 4305033 w 4588107"/>
              <a:gd name="connsiteY61" fmla="*/ 5450399 h 5549995"/>
              <a:gd name="connsiteX62" fmla="*/ 4286476 w 4588107"/>
              <a:gd name="connsiteY62" fmla="*/ 5484804 h 5549995"/>
              <a:gd name="connsiteX63" fmla="*/ 4281824 w 4588107"/>
              <a:gd name="connsiteY63" fmla="*/ 5487504 h 5549995"/>
              <a:gd name="connsiteX64" fmla="*/ 4278367 w 4588107"/>
              <a:gd name="connsiteY64" fmla="*/ 5549951 h 5549995"/>
              <a:gd name="connsiteX65" fmla="*/ 0 w 4588107"/>
              <a:gd name="connsiteY65" fmla="*/ 5387017 h 5549995"/>
              <a:gd name="connsiteX66" fmla="*/ 51489 w 4588107"/>
              <a:gd name="connsiteY66" fmla="*/ 5243704 h 5549995"/>
              <a:gd name="connsiteX67" fmla="*/ 38984 w 4588107"/>
              <a:gd name="connsiteY67" fmla="*/ 5239903 h 5549995"/>
              <a:gd name="connsiteX68" fmla="*/ 43204 w 4588107"/>
              <a:gd name="connsiteY68" fmla="*/ 5233298 h 5549995"/>
              <a:gd name="connsiteX69" fmla="*/ 43473 w 4588107"/>
              <a:gd name="connsiteY69" fmla="*/ 5230552 h 5549995"/>
              <a:gd name="connsiteX70" fmla="*/ 43743 w 4588107"/>
              <a:gd name="connsiteY70" fmla="*/ 5227804 h 5549995"/>
              <a:gd name="connsiteX71" fmla="*/ 44280 w 4588107"/>
              <a:gd name="connsiteY71" fmla="*/ 5222308 h 5549995"/>
              <a:gd name="connsiteX72" fmla="*/ 43965 w 4588107"/>
              <a:gd name="connsiteY72" fmla="*/ 5216405 h 5549995"/>
              <a:gd name="connsiteX73" fmla="*/ 43381 w 4588107"/>
              <a:gd name="connsiteY73" fmla="*/ 5213249 h 5549995"/>
              <a:gd name="connsiteX74" fmla="*/ 43650 w 4588107"/>
              <a:gd name="connsiteY74" fmla="*/ 5210500 h 5549995"/>
              <a:gd name="connsiteX75" fmla="*/ 43334 w 4588107"/>
              <a:gd name="connsiteY75" fmla="*/ 5204597 h 5549995"/>
              <a:gd name="connsiteX76" fmla="*/ 42751 w 4588107"/>
              <a:gd name="connsiteY76" fmla="*/ 5201441 h 5549995"/>
              <a:gd name="connsiteX77" fmla="*/ 42121 w 4588107"/>
              <a:gd name="connsiteY77" fmla="*/ 5189632 h 5549995"/>
              <a:gd name="connsiteX78" fmla="*/ 41537 w 4588107"/>
              <a:gd name="connsiteY78" fmla="*/ 5186477 h 5549995"/>
              <a:gd name="connsiteX79" fmla="*/ 41805 w 4588107"/>
              <a:gd name="connsiteY79" fmla="*/ 5183728 h 5549995"/>
              <a:gd name="connsiteX80" fmla="*/ 40370 w 4588107"/>
              <a:gd name="connsiteY80" fmla="*/ 5180163 h 5549995"/>
              <a:gd name="connsiteX81" fmla="*/ 45782 w 4588107"/>
              <a:gd name="connsiteY81" fmla="*/ 5116566 h 5549995"/>
              <a:gd name="connsiteX82" fmla="*/ 113396 w 4588107"/>
              <a:gd name="connsiteY82" fmla="*/ 3839310 h 5549995"/>
              <a:gd name="connsiteX83" fmla="*/ 338086 w 4588107"/>
              <a:gd name="connsiteY83" fmla="*/ 0 h 5549995"/>
              <a:gd name="connsiteX0" fmla="*/ 299102 w 4549123"/>
              <a:gd name="connsiteY0" fmla="*/ 0 h 5549966"/>
              <a:gd name="connsiteX1" fmla="*/ 3301288 w 4549123"/>
              <a:gd name="connsiteY1" fmla="*/ 171842 h 5549966"/>
              <a:gd name="connsiteX2" fmla="*/ 4130099 w 4549123"/>
              <a:gd name="connsiteY2" fmla="*/ 226950 h 5549966"/>
              <a:gd name="connsiteX3" fmla="*/ 4503293 w 4549123"/>
              <a:gd name="connsiteY3" fmla="*/ 247374 h 5549966"/>
              <a:gd name="connsiteX4" fmla="*/ 4531172 w 4549123"/>
              <a:gd name="connsiteY4" fmla="*/ 269179 h 5549966"/>
              <a:gd name="connsiteX5" fmla="*/ 4529398 w 4549123"/>
              <a:gd name="connsiteY5" fmla="*/ 300930 h 5549966"/>
              <a:gd name="connsiteX6" fmla="*/ 4532320 w 4549123"/>
              <a:gd name="connsiteY6" fmla="*/ 302647 h 5549966"/>
              <a:gd name="connsiteX7" fmla="*/ 4548746 w 4549123"/>
              <a:gd name="connsiteY7" fmla="*/ 334222 h 5549966"/>
              <a:gd name="connsiteX8" fmla="*/ 4526485 w 4549123"/>
              <a:gd name="connsiteY8" fmla="*/ 391868 h 5549966"/>
              <a:gd name="connsiteX9" fmla="*/ 4522997 w 4549123"/>
              <a:gd name="connsiteY9" fmla="*/ 415489 h 5549966"/>
              <a:gd name="connsiteX10" fmla="*/ 4517892 w 4549123"/>
              <a:gd name="connsiteY10" fmla="*/ 506828 h 5549966"/>
              <a:gd name="connsiteX11" fmla="*/ 4517242 w 4549123"/>
              <a:gd name="connsiteY11" fmla="*/ 553245 h 5549966"/>
              <a:gd name="connsiteX12" fmla="*/ 4514143 w 4549123"/>
              <a:gd name="connsiteY12" fmla="*/ 581709 h 5549966"/>
              <a:gd name="connsiteX13" fmla="*/ 4513474 w 4549123"/>
              <a:gd name="connsiteY13" fmla="*/ 585890 h 5549966"/>
              <a:gd name="connsiteX14" fmla="*/ 4500537 w 4549123"/>
              <a:gd name="connsiteY14" fmla="*/ 817404 h 5549966"/>
              <a:gd name="connsiteX15" fmla="*/ 4502250 w 4549123"/>
              <a:gd name="connsiteY15" fmla="*/ 822238 h 5549966"/>
              <a:gd name="connsiteX16" fmla="*/ 4500099 w 4549123"/>
              <a:gd name="connsiteY16" fmla="*/ 846069 h 5549966"/>
              <a:gd name="connsiteX17" fmla="*/ 4498499 w 4549123"/>
              <a:gd name="connsiteY17" fmla="*/ 853854 h 5549966"/>
              <a:gd name="connsiteX18" fmla="*/ 4492261 w 4549123"/>
              <a:gd name="connsiteY18" fmla="*/ 965485 h 5549966"/>
              <a:gd name="connsiteX19" fmla="*/ 4494338 w 4549123"/>
              <a:gd name="connsiteY19" fmla="*/ 966385 h 5549966"/>
              <a:gd name="connsiteX20" fmla="*/ 4498457 w 4549123"/>
              <a:gd name="connsiteY20" fmla="*/ 1002567 h 5549966"/>
              <a:gd name="connsiteX21" fmla="*/ 4493659 w 4549123"/>
              <a:gd name="connsiteY21" fmla="*/ 1101094 h 5549966"/>
              <a:gd name="connsiteX22" fmla="*/ 4493554 w 4549123"/>
              <a:gd name="connsiteY22" fmla="*/ 1159389 h 5549966"/>
              <a:gd name="connsiteX23" fmla="*/ 4497857 w 4549123"/>
              <a:gd name="connsiteY23" fmla="*/ 1180505 h 5549966"/>
              <a:gd name="connsiteX24" fmla="*/ 4500947 w 4549123"/>
              <a:gd name="connsiteY24" fmla="*/ 1210687 h 5549966"/>
              <a:gd name="connsiteX25" fmla="*/ 4509764 w 4549123"/>
              <a:gd name="connsiteY25" fmla="*/ 1263157 h 5549966"/>
              <a:gd name="connsiteX26" fmla="*/ 4512041 w 4549123"/>
              <a:gd name="connsiteY26" fmla="*/ 1313374 h 5549966"/>
              <a:gd name="connsiteX27" fmla="*/ 4511161 w 4549123"/>
              <a:gd name="connsiteY27" fmla="*/ 1347004 h 5549966"/>
              <a:gd name="connsiteX28" fmla="*/ 4510698 w 4549123"/>
              <a:gd name="connsiteY28" fmla="*/ 1351864 h 5549966"/>
              <a:gd name="connsiteX29" fmla="*/ 4501579 w 4549123"/>
              <a:gd name="connsiteY29" fmla="*/ 1391762 h 5549966"/>
              <a:gd name="connsiteX30" fmla="*/ 4504843 w 4549123"/>
              <a:gd name="connsiteY30" fmla="*/ 1395707 h 5549966"/>
              <a:gd name="connsiteX31" fmla="*/ 4507685 w 4549123"/>
              <a:gd name="connsiteY31" fmla="*/ 1408524 h 5549966"/>
              <a:gd name="connsiteX32" fmla="*/ 4502944 w 4549123"/>
              <a:gd name="connsiteY32" fmla="*/ 1419109 h 5549966"/>
              <a:gd name="connsiteX33" fmla="*/ 4492760 w 4549123"/>
              <a:gd name="connsiteY33" fmla="*/ 1469337 h 5549966"/>
              <a:gd name="connsiteX34" fmla="*/ 4481863 w 4549123"/>
              <a:gd name="connsiteY34" fmla="*/ 1543038 h 5549966"/>
              <a:gd name="connsiteX35" fmla="*/ 4476982 w 4549123"/>
              <a:gd name="connsiteY35" fmla="*/ 1553997 h 5549966"/>
              <a:gd name="connsiteX36" fmla="*/ 4462554 w 4549123"/>
              <a:gd name="connsiteY36" fmla="*/ 1626071 h 5549966"/>
              <a:gd name="connsiteX37" fmla="*/ 4458839 w 4549123"/>
              <a:gd name="connsiteY37" fmla="*/ 1664103 h 5549966"/>
              <a:gd name="connsiteX38" fmla="*/ 4462499 w 4549123"/>
              <a:gd name="connsiteY38" fmla="*/ 1668558 h 5549966"/>
              <a:gd name="connsiteX39" fmla="*/ 4460849 w 4549123"/>
              <a:gd name="connsiteY39" fmla="*/ 1679756 h 5549966"/>
              <a:gd name="connsiteX40" fmla="*/ 4461261 w 4549123"/>
              <a:gd name="connsiteY40" fmla="*/ 1682815 h 5549966"/>
              <a:gd name="connsiteX41" fmla="*/ 4462772 w 4549123"/>
              <a:gd name="connsiteY41" fmla="*/ 1700268 h 5549966"/>
              <a:gd name="connsiteX42" fmla="*/ 4451302 w 4549123"/>
              <a:gd name="connsiteY42" fmla="*/ 1735163 h 5549966"/>
              <a:gd name="connsiteX43" fmla="*/ 4449242 w 4549123"/>
              <a:gd name="connsiteY43" fmla="*/ 1735289 h 5549966"/>
              <a:gd name="connsiteX44" fmla="*/ 4440744 w 4549123"/>
              <a:gd name="connsiteY44" fmla="*/ 1887374 h 5549966"/>
              <a:gd name="connsiteX45" fmla="*/ 4449435 w 4549123"/>
              <a:gd name="connsiteY45" fmla="*/ 1911536 h 5549966"/>
              <a:gd name="connsiteX46" fmla="*/ 4451713 w 4549123"/>
              <a:gd name="connsiteY46" fmla="*/ 1961755 h 5549966"/>
              <a:gd name="connsiteX47" fmla="*/ 4450832 w 4549123"/>
              <a:gd name="connsiteY47" fmla="*/ 1995384 h 5549966"/>
              <a:gd name="connsiteX48" fmla="*/ 4450370 w 4549123"/>
              <a:gd name="connsiteY48" fmla="*/ 2000244 h 5549966"/>
              <a:gd name="connsiteX49" fmla="*/ 4441250 w 4549123"/>
              <a:gd name="connsiteY49" fmla="*/ 2040142 h 5549966"/>
              <a:gd name="connsiteX50" fmla="*/ 4444515 w 4549123"/>
              <a:gd name="connsiteY50" fmla="*/ 2044087 h 5549966"/>
              <a:gd name="connsiteX51" fmla="*/ 4447356 w 4549123"/>
              <a:gd name="connsiteY51" fmla="*/ 2056904 h 5549966"/>
              <a:gd name="connsiteX52" fmla="*/ 4442615 w 4549123"/>
              <a:gd name="connsiteY52" fmla="*/ 2067489 h 5549966"/>
              <a:gd name="connsiteX53" fmla="*/ 4432431 w 4549123"/>
              <a:gd name="connsiteY53" fmla="*/ 2117719 h 5549966"/>
              <a:gd name="connsiteX54" fmla="*/ 4425100 w 4549123"/>
              <a:gd name="connsiteY54" fmla="*/ 2167300 h 5549966"/>
              <a:gd name="connsiteX55" fmla="*/ 4369017 w 4549123"/>
              <a:gd name="connsiteY55" fmla="*/ 3223633 h 5549966"/>
              <a:gd name="connsiteX56" fmla="*/ 4356231 w 4549123"/>
              <a:gd name="connsiteY56" fmla="*/ 3477281 h 5549966"/>
              <a:gd name="connsiteX57" fmla="*/ 4345146 w 4549123"/>
              <a:gd name="connsiteY57" fmla="*/ 3639984 h 5549966"/>
              <a:gd name="connsiteX58" fmla="*/ 4254385 w 4549123"/>
              <a:gd name="connsiteY58" fmla="*/ 5278921 h 5549966"/>
              <a:gd name="connsiteX59" fmla="*/ 4259683 w 4549123"/>
              <a:gd name="connsiteY59" fmla="*/ 5315626 h 5549966"/>
              <a:gd name="connsiteX60" fmla="*/ 4263217 w 4549123"/>
              <a:gd name="connsiteY60" fmla="*/ 5350090 h 5549966"/>
              <a:gd name="connsiteX61" fmla="*/ 4266049 w 4549123"/>
              <a:gd name="connsiteY61" fmla="*/ 5450399 h 5549966"/>
              <a:gd name="connsiteX62" fmla="*/ 4247492 w 4549123"/>
              <a:gd name="connsiteY62" fmla="*/ 5484804 h 5549966"/>
              <a:gd name="connsiteX63" fmla="*/ 4242840 w 4549123"/>
              <a:gd name="connsiteY63" fmla="*/ 5487504 h 5549966"/>
              <a:gd name="connsiteX64" fmla="*/ 4239383 w 4549123"/>
              <a:gd name="connsiteY64" fmla="*/ 5549951 h 5549966"/>
              <a:gd name="connsiteX65" fmla="*/ 266751 w 4549123"/>
              <a:gd name="connsiteY65" fmla="*/ 5218723 h 5549966"/>
              <a:gd name="connsiteX66" fmla="*/ 12505 w 4549123"/>
              <a:gd name="connsiteY66" fmla="*/ 5243704 h 5549966"/>
              <a:gd name="connsiteX67" fmla="*/ 0 w 4549123"/>
              <a:gd name="connsiteY67" fmla="*/ 5239903 h 5549966"/>
              <a:gd name="connsiteX68" fmla="*/ 4220 w 4549123"/>
              <a:gd name="connsiteY68" fmla="*/ 5233298 h 5549966"/>
              <a:gd name="connsiteX69" fmla="*/ 4489 w 4549123"/>
              <a:gd name="connsiteY69" fmla="*/ 5230552 h 5549966"/>
              <a:gd name="connsiteX70" fmla="*/ 4759 w 4549123"/>
              <a:gd name="connsiteY70" fmla="*/ 5227804 h 5549966"/>
              <a:gd name="connsiteX71" fmla="*/ 5296 w 4549123"/>
              <a:gd name="connsiteY71" fmla="*/ 5222308 h 5549966"/>
              <a:gd name="connsiteX72" fmla="*/ 4981 w 4549123"/>
              <a:gd name="connsiteY72" fmla="*/ 5216405 h 5549966"/>
              <a:gd name="connsiteX73" fmla="*/ 4397 w 4549123"/>
              <a:gd name="connsiteY73" fmla="*/ 5213249 h 5549966"/>
              <a:gd name="connsiteX74" fmla="*/ 4666 w 4549123"/>
              <a:gd name="connsiteY74" fmla="*/ 5210500 h 5549966"/>
              <a:gd name="connsiteX75" fmla="*/ 4350 w 4549123"/>
              <a:gd name="connsiteY75" fmla="*/ 5204597 h 5549966"/>
              <a:gd name="connsiteX76" fmla="*/ 3767 w 4549123"/>
              <a:gd name="connsiteY76" fmla="*/ 5201441 h 5549966"/>
              <a:gd name="connsiteX77" fmla="*/ 3137 w 4549123"/>
              <a:gd name="connsiteY77" fmla="*/ 5189632 h 5549966"/>
              <a:gd name="connsiteX78" fmla="*/ 2553 w 4549123"/>
              <a:gd name="connsiteY78" fmla="*/ 5186477 h 5549966"/>
              <a:gd name="connsiteX79" fmla="*/ 2821 w 4549123"/>
              <a:gd name="connsiteY79" fmla="*/ 5183728 h 5549966"/>
              <a:gd name="connsiteX80" fmla="*/ 1386 w 4549123"/>
              <a:gd name="connsiteY80" fmla="*/ 5180163 h 5549966"/>
              <a:gd name="connsiteX81" fmla="*/ 6798 w 4549123"/>
              <a:gd name="connsiteY81" fmla="*/ 5116566 h 5549966"/>
              <a:gd name="connsiteX82" fmla="*/ 74412 w 4549123"/>
              <a:gd name="connsiteY82" fmla="*/ 3839310 h 5549966"/>
              <a:gd name="connsiteX83" fmla="*/ 299102 w 4549123"/>
              <a:gd name="connsiteY83" fmla="*/ 0 h 5549966"/>
              <a:gd name="connsiteX0" fmla="*/ 303426 w 4553447"/>
              <a:gd name="connsiteY0" fmla="*/ 0 h 5549966"/>
              <a:gd name="connsiteX1" fmla="*/ 3305612 w 4553447"/>
              <a:gd name="connsiteY1" fmla="*/ 171842 h 5549966"/>
              <a:gd name="connsiteX2" fmla="*/ 4134423 w 4553447"/>
              <a:gd name="connsiteY2" fmla="*/ 226950 h 5549966"/>
              <a:gd name="connsiteX3" fmla="*/ 4507617 w 4553447"/>
              <a:gd name="connsiteY3" fmla="*/ 247374 h 5549966"/>
              <a:gd name="connsiteX4" fmla="*/ 4535496 w 4553447"/>
              <a:gd name="connsiteY4" fmla="*/ 269179 h 5549966"/>
              <a:gd name="connsiteX5" fmla="*/ 4533722 w 4553447"/>
              <a:gd name="connsiteY5" fmla="*/ 300930 h 5549966"/>
              <a:gd name="connsiteX6" fmla="*/ 4536644 w 4553447"/>
              <a:gd name="connsiteY6" fmla="*/ 302647 h 5549966"/>
              <a:gd name="connsiteX7" fmla="*/ 4553070 w 4553447"/>
              <a:gd name="connsiteY7" fmla="*/ 334222 h 5549966"/>
              <a:gd name="connsiteX8" fmla="*/ 4530809 w 4553447"/>
              <a:gd name="connsiteY8" fmla="*/ 391868 h 5549966"/>
              <a:gd name="connsiteX9" fmla="*/ 4527321 w 4553447"/>
              <a:gd name="connsiteY9" fmla="*/ 415489 h 5549966"/>
              <a:gd name="connsiteX10" fmla="*/ 4522216 w 4553447"/>
              <a:gd name="connsiteY10" fmla="*/ 506828 h 5549966"/>
              <a:gd name="connsiteX11" fmla="*/ 4521566 w 4553447"/>
              <a:gd name="connsiteY11" fmla="*/ 553245 h 5549966"/>
              <a:gd name="connsiteX12" fmla="*/ 4518467 w 4553447"/>
              <a:gd name="connsiteY12" fmla="*/ 581709 h 5549966"/>
              <a:gd name="connsiteX13" fmla="*/ 4517798 w 4553447"/>
              <a:gd name="connsiteY13" fmla="*/ 585890 h 5549966"/>
              <a:gd name="connsiteX14" fmla="*/ 4504861 w 4553447"/>
              <a:gd name="connsiteY14" fmla="*/ 817404 h 5549966"/>
              <a:gd name="connsiteX15" fmla="*/ 4506574 w 4553447"/>
              <a:gd name="connsiteY15" fmla="*/ 822238 h 5549966"/>
              <a:gd name="connsiteX16" fmla="*/ 4504423 w 4553447"/>
              <a:gd name="connsiteY16" fmla="*/ 846069 h 5549966"/>
              <a:gd name="connsiteX17" fmla="*/ 4502823 w 4553447"/>
              <a:gd name="connsiteY17" fmla="*/ 853854 h 5549966"/>
              <a:gd name="connsiteX18" fmla="*/ 4496585 w 4553447"/>
              <a:gd name="connsiteY18" fmla="*/ 965485 h 5549966"/>
              <a:gd name="connsiteX19" fmla="*/ 4498662 w 4553447"/>
              <a:gd name="connsiteY19" fmla="*/ 966385 h 5549966"/>
              <a:gd name="connsiteX20" fmla="*/ 4502781 w 4553447"/>
              <a:gd name="connsiteY20" fmla="*/ 1002567 h 5549966"/>
              <a:gd name="connsiteX21" fmla="*/ 4497983 w 4553447"/>
              <a:gd name="connsiteY21" fmla="*/ 1101094 h 5549966"/>
              <a:gd name="connsiteX22" fmla="*/ 4497878 w 4553447"/>
              <a:gd name="connsiteY22" fmla="*/ 1159389 h 5549966"/>
              <a:gd name="connsiteX23" fmla="*/ 4502181 w 4553447"/>
              <a:gd name="connsiteY23" fmla="*/ 1180505 h 5549966"/>
              <a:gd name="connsiteX24" fmla="*/ 4505271 w 4553447"/>
              <a:gd name="connsiteY24" fmla="*/ 1210687 h 5549966"/>
              <a:gd name="connsiteX25" fmla="*/ 4514088 w 4553447"/>
              <a:gd name="connsiteY25" fmla="*/ 1263157 h 5549966"/>
              <a:gd name="connsiteX26" fmla="*/ 4516365 w 4553447"/>
              <a:gd name="connsiteY26" fmla="*/ 1313374 h 5549966"/>
              <a:gd name="connsiteX27" fmla="*/ 4515485 w 4553447"/>
              <a:gd name="connsiteY27" fmla="*/ 1347004 h 5549966"/>
              <a:gd name="connsiteX28" fmla="*/ 4515022 w 4553447"/>
              <a:gd name="connsiteY28" fmla="*/ 1351864 h 5549966"/>
              <a:gd name="connsiteX29" fmla="*/ 4505903 w 4553447"/>
              <a:gd name="connsiteY29" fmla="*/ 1391762 h 5549966"/>
              <a:gd name="connsiteX30" fmla="*/ 4509167 w 4553447"/>
              <a:gd name="connsiteY30" fmla="*/ 1395707 h 5549966"/>
              <a:gd name="connsiteX31" fmla="*/ 4512009 w 4553447"/>
              <a:gd name="connsiteY31" fmla="*/ 1408524 h 5549966"/>
              <a:gd name="connsiteX32" fmla="*/ 4507268 w 4553447"/>
              <a:gd name="connsiteY32" fmla="*/ 1419109 h 5549966"/>
              <a:gd name="connsiteX33" fmla="*/ 4497084 w 4553447"/>
              <a:gd name="connsiteY33" fmla="*/ 1469337 h 5549966"/>
              <a:gd name="connsiteX34" fmla="*/ 4486187 w 4553447"/>
              <a:gd name="connsiteY34" fmla="*/ 1543038 h 5549966"/>
              <a:gd name="connsiteX35" fmla="*/ 4481306 w 4553447"/>
              <a:gd name="connsiteY35" fmla="*/ 1553997 h 5549966"/>
              <a:gd name="connsiteX36" fmla="*/ 4466878 w 4553447"/>
              <a:gd name="connsiteY36" fmla="*/ 1626071 h 5549966"/>
              <a:gd name="connsiteX37" fmla="*/ 4463163 w 4553447"/>
              <a:gd name="connsiteY37" fmla="*/ 1664103 h 5549966"/>
              <a:gd name="connsiteX38" fmla="*/ 4466823 w 4553447"/>
              <a:gd name="connsiteY38" fmla="*/ 1668558 h 5549966"/>
              <a:gd name="connsiteX39" fmla="*/ 4465173 w 4553447"/>
              <a:gd name="connsiteY39" fmla="*/ 1679756 h 5549966"/>
              <a:gd name="connsiteX40" fmla="*/ 4465585 w 4553447"/>
              <a:gd name="connsiteY40" fmla="*/ 1682815 h 5549966"/>
              <a:gd name="connsiteX41" fmla="*/ 4467096 w 4553447"/>
              <a:gd name="connsiteY41" fmla="*/ 1700268 h 5549966"/>
              <a:gd name="connsiteX42" fmla="*/ 4455626 w 4553447"/>
              <a:gd name="connsiteY42" fmla="*/ 1735163 h 5549966"/>
              <a:gd name="connsiteX43" fmla="*/ 4453566 w 4553447"/>
              <a:gd name="connsiteY43" fmla="*/ 1735289 h 5549966"/>
              <a:gd name="connsiteX44" fmla="*/ 4445068 w 4553447"/>
              <a:gd name="connsiteY44" fmla="*/ 1887374 h 5549966"/>
              <a:gd name="connsiteX45" fmla="*/ 4453759 w 4553447"/>
              <a:gd name="connsiteY45" fmla="*/ 1911536 h 5549966"/>
              <a:gd name="connsiteX46" fmla="*/ 4456037 w 4553447"/>
              <a:gd name="connsiteY46" fmla="*/ 1961755 h 5549966"/>
              <a:gd name="connsiteX47" fmla="*/ 4455156 w 4553447"/>
              <a:gd name="connsiteY47" fmla="*/ 1995384 h 5549966"/>
              <a:gd name="connsiteX48" fmla="*/ 4454694 w 4553447"/>
              <a:gd name="connsiteY48" fmla="*/ 2000244 h 5549966"/>
              <a:gd name="connsiteX49" fmla="*/ 4445574 w 4553447"/>
              <a:gd name="connsiteY49" fmla="*/ 2040142 h 5549966"/>
              <a:gd name="connsiteX50" fmla="*/ 4448839 w 4553447"/>
              <a:gd name="connsiteY50" fmla="*/ 2044087 h 5549966"/>
              <a:gd name="connsiteX51" fmla="*/ 4451680 w 4553447"/>
              <a:gd name="connsiteY51" fmla="*/ 2056904 h 5549966"/>
              <a:gd name="connsiteX52" fmla="*/ 4446939 w 4553447"/>
              <a:gd name="connsiteY52" fmla="*/ 2067489 h 5549966"/>
              <a:gd name="connsiteX53" fmla="*/ 4436755 w 4553447"/>
              <a:gd name="connsiteY53" fmla="*/ 2117719 h 5549966"/>
              <a:gd name="connsiteX54" fmla="*/ 4429424 w 4553447"/>
              <a:gd name="connsiteY54" fmla="*/ 2167300 h 5549966"/>
              <a:gd name="connsiteX55" fmla="*/ 4373341 w 4553447"/>
              <a:gd name="connsiteY55" fmla="*/ 3223633 h 5549966"/>
              <a:gd name="connsiteX56" fmla="*/ 4360555 w 4553447"/>
              <a:gd name="connsiteY56" fmla="*/ 3477281 h 5549966"/>
              <a:gd name="connsiteX57" fmla="*/ 4349470 w 4553447"/>
              <a:gd name="connsiteY57" fmla="*/ 3639984 h 5549966"/>
              <a:gd name="connsiteX58" fmla="*/ 4258709 w 4553447"/>
              <a:gd name="connsiteY58" fmla="*/ 5278921 h 5549966"/>
              <a:gd name="connsiteX59" fmla="*/ 4264007 w 4553447"/>
              <a:gd name="connsiteY59" fmla="*/ 5315626 h 5549966"/>
              <a:gd name="connsiteX60" fmla="*/ 4267541 w 4553447"/>
              <a:gd name="connsiteY60" fmla="*/ 5350090 h 5549966"/>
              <a:gd name="connsiteX61" fmla="*/ 4270373 w 4553447"/>
              <a:gd name="connsiteY61" fmla="*/ 5450399 h 5549966"/>
              <a:gd name="connsiteX62" fmla="*/ 4251816 w 4553447"/>
              <a:gd name="connsiteY62" fmla="*/ 5484804 h 5549966"/>
              <a:gd name="connsiteX63" fmla="*/ 4247164 w 4553447"/>
              <a:gd name="connsiteY63" fmla="*/ 5487504 h 5549966"/>
              <a:gd name="connsiteX64" fmla="*/ 4243707 w 4553447"/>
              <a:gd name="connsiteY64" fmla="*/ 5549951 h 5549966"/>
              <a:gd name="connsiteX65" fmla="*/ 271075 w 4553447"/>
              <a:gd name="connsiteY65" fmla="*/ 5218723 h 5549966"/>
              <a:gd name="connsiteX66" fmla="*/ 0 w 4553447"/>
              <a:gd name="connsiteY66" fmla="*/ 5280167 h 5549966"/>
              <a:gd name="connsiteX67" fmla="*/ 4324 w 4553447"/>
              <a:gd name="connsiteY67" fmla="*/ 5239903 h 5549966"/>
              <a:gd name="connsiteX68" fmla="*/ 8544 w 4553447"/>
              <a:gd name="connsiteY68" fmla="*/ 5233298 h 5549966"/>
              <a:gd name="connsiteX69" fmla="*/ 8813 w 4553447"/>
              <a:gd name="connsiteY69" fmla="*/ 5230552 h 5549966"/>
              <a:gd name="connsiteX70" fmla="*/ 9083 w 4553447"/>
              <a:gd name="connsiteY70" fmla="*/ 5227804 h 5549966"/>
              <a:gd name="connsiteX71" fmla="*/ 9620 w 4553447"/>
              <a:gd name="connsiteY71" fmla="*/ 5222308 h 5549966"/>
              <a:gd name="connsiteX72" fmla="*/ 9305 w 4553447"/>
              <a:gd name="connsiteY72" fmla="*/ 5216405 h 5549966"/>
              <a:gd name="connsiteX73" fmla="*/ 8721 w 4553447"/>
              <a:gd name="connsiteY73" fmla="*/ 5213249 h 5549966"/>
              <a:gd name="connsiteX74" fmla="*/ 8990 w 4553447"/>
              <a:gd name="connsiteY74" fmla="*/ 5210500 h 5549966"/>
              <a:gd name="connsiteX75" fmla="*/ 8674 w 4553447"/>
              <a:gd name="connsiteY75" fmla="*/ 5204597 h 5549966"/>
              <a:gd name="connsiteX76" fmla="*/ 8091 w 4553447"/>
              <a:gd name="connsiteY76" fmla="*/ 5201441 h 5549966"/>
              <a:gd name="connsiteX77" fmla="*/ 7461 w 4553447"/>
              <a:gd name="connsiteY77" fmla="*/ 5189632 h 5549966"/>
              <a:gd name="connsiteX78" fmla="*/ 6877 w 4553447"/>
              <a:gd name="connsiteY78" fmla="*/ 5186477 h 5549966"/>
              <a:gd name="connsiteX79" fmla="*/ 7145 w 4553447"/>
              <a:gd name="connsiteY79" fmla="*/ 5183728 h 5549966"/>
              <a:gd name="connsiteX80" fmla="*/ 5710 w 4553447"/>
              <a:gd name="connsiteY80" fmla="*/ 5180163 h 5549966"/>
              <a:gd name="connsiteX81" fmla="*/ 11122 w 4553447"/>
              <a:gd name="connsiteY81" fmla="*/ 5116566 h 5549966"/>
              <a:gd name="connsiteX82" fmla="*/ 78736 w 4553447"/>
              <a:gd name="connsiteY82" fmla="*/ 3839310 h 5549966"/>
              <a:gd name="connsiteX83" fmla="*/ 303426 w 4553447"/>
              <a:gd name="connsiteY83" fmla="*/ 0 h 5549966"/>
              <a:gd name="connsiteX0" fmla="*/ 303426 w 4553447"/>
              <a:gd name="connsiteY0" fmla="*/ 0 h 5549973"/>
              <a:gd name="connsiteX1" fmla="*/ 3305612 w 4553447"/>
              <a:gd name="connsiteY1" fmla="*/ 171842 h 5549973"/>
              <a:gd name="connsiteX2" fmla="*/ 4134423 w 4553447"/>
              <a:gd name="connsiteY2" fmla="*/ 226950 h 5549973"/>
              <a:gd name="connsiteX3" fmla="*/ 4507617 w 4553447"/>
              <a:gd name="connsiteY3" fmla="*/ 247374 h 5549973"/>
              <a:gd name="connsiteX4" fmla="*/ 4535496 w 4553447"/>
              <a:gd name="connsiteY4" fmla="*/ 269179 h 5549973"/>
              <a:gd name="connsiteX5" fmla="*/ 4533722 w 4553447"/>
              <a:gd name="connsiteY5" fmla="*/ 300930 h 5549973"/>
              <a:gd name="connsiteX6" fmla="*/ 4536644 w 4553447"/>
              <a:gd name="connsiteY6" fmla="*/ 302647 h 5549973"/>
              <a:gd name="connsiteX7" fmla="*/ 4553070 w 4553447"/>
              <a:gd name="connsiteY7" fmla="*/ 334222 h 5549973"/>
              <a:gd name="connsiteX8" fmla="*/ 4530809 w 4553447"/>
              <a:gd name="connsiteY8" fmla="*/ 391868 h 5549973"/>
              <a:gd name="connsiteX9" fmla="*/ 4527321 w 4553447"/>
              <a:gd name="connsiteY9" fmla="*/ 415489 h 5549973"/>
              <a:gd name="connsiteX10" fmla="*/ 4522216 w 4553447"/>
              <a:gd name="connsiteY10" fmla="*/ 506828 h 5549973"/>
              <a:gd name="connsiteX11" fmla="*/ 4521566 w 4553447"/>
              <a:gd name="connsiteY11" fmla="*/ 553245 h 5549973"/>
              <a:gd name="connsiteX12" fmla="*/ 4518467 w 4553447"/>
              <a:gd name="connsiteY12" fmla="*/ 581709 h 5549973"/>
              <a:gd name="connsiteX13" fmla="*/ 4517798 w 4553447"/>
              <a:gd name="connsiteY13" fmla="*/ 585890 h 5549973"/>
              <a:gd name="connsiteX14" fmla="*/ 4504861 w 4553447"/>
              <a:gd name="connsiteY14" fmla="*/ 817404 h 5549973"/>
              <a:gd name="connsiteX15" fmla="*/ 4506574 w 4553447"/>
              <a:gd name="connsiteY15" fmla="*/ 822238 h 5549973"/>
              <a:gd name="connsiteX16" fmla="*/ 4504423 w 4553447"/>
              <a:gd name="connsiteY16" fmla="*/ 846069 h 5549973"/>
              <a:gd name="connsiteX17" fmla="*/ 4502823 w 4553447"/>
              <a:gd name="connsiteY17" fmla="*/ 853854 h 5549973"/>
              <a:gd name="connsiteX18" fmla="*/ 4496585 w 4553447"/>
              <a:gd name="connsiteY18" fmla="*/ 965485 h 5549973"/>
              <a:gd name="connsiteX19" fmla="*/ 4498662 w 4553447"/>
              <a:gd name="connsiteY19" fmla="*/ 966385 h 5549973"/>
              <a:gd name="connsiteX20" fmla="*/ 4502781 w 4553447"/>
              <a:gd name="connsiteY20" fmla="*/ 1002567 h 5549973"/>
              <a:gd name="connsiteX21" fmla="*/ 4497983 w 4553447"/>
              <a:gd name="connsiteY21" fmla="*/ 1101094 h 5549973"/>
              <a:gd name="connsiteX22" fmla="*/ 4497878 w 4553447"/>
              <a:gd name="connsiteY22" fmla="*/ 1159389 h 5549973"/>
              <a:gd name="connsiteX23" fmla="*/ 4502181 w 4553447"/>
              <a:gd name="connsiteY23" fmla="*/ 1180505 h 5549973"/>
              <a:gd name="connsiteX24" fmla="*/ 4505271 w 4553447"/>
              <a:gd name="connsiteY24" fmla="*/ 1210687 h 5549973"/>
              <a:gd name="connsiteX25" fmla="*/ 4514088 w 4553447"/>
              <a:gd name="connsiteY25" fmla="*/ 1263157 h 5549973"/>
              <a:gd name="connsiteX26" fmla="*/ 4516365 w 4553447"/>
              <a:gd name="connsiteY26" fmla="*/ 1313374 h 5549973"/>
              <a:gd name="connsiteX27" fmla="*/ 4515485 w 4553447"/>
              <a:gd name="connsiteY27" fmla="*/ 1347004 h 5549973"/>
              <a:gd name="connsiteX28" fmla="*/ 4515022 w 4553447"/>
              <a:gd name="connsiteY28" fmla="*/ 1351864 h 5549973"/>
              <a:gd name="connsiteX29" fmla="*/ 4505903 w 4553447"/>
              <a:gd name="connsiteY29" fmla="*/ 1391762 h 5549973"/>
              <a:gd name="connsiteX30" fmla="*/ 4509167 w 4553447"/>
              <a:gd name="connsiteY30" fmla="*/ 1395707 h 5549973"/>
              <a:gd name="connsiteX31" fmla="*/ 4512009 w 4553447"/>
              <a:gd name="connsiteY31" fmla="*/ 1408524 h 5549973"/>
              <a:gd name="connsiteX32" fmla="*/ 4507268 w 4553447"/>
              <a:gd name="connsiteY32" fmla="*/ 1419109 h 5549973"/>
              <a:gd name="connsiteX33" fmla="*/ 4497084 w 4553447"/>
              <a:gd name="connsiteY33" fmla="*/ 1469337 h 5549973"/>
              <a:gd name="connsiteX34" fmla="*/ 4486187 w 4553447"/>
              <a:gd name="connsiteY34" fmla="*/ 1543038 h 5549973"/>
              <a:gd name="connsiteX35" fmla="*/ 4481306 w 4553447"/>
              <a:gd name="connsiteY35" fmla="*/ 1553997 h 5549973"/>
              <a:gd name="connsiteX36" fmla="*/ 4466878 w 4553447"/>
              <a:gd name="connsiteY36" fmla="*/ 1626071 h 5549973"/>
              <a:gd name="connsiteX37" fmla="*/ 4463163 w 4553447"/>
              <a:gd name="connsiteY37" fmla="*/ 1664103 h 5549973"/>
              <a:gd name="connsiteX38" fmla="*/ 4466823 w 4553447"/>
              <a:gd name="connsiteY38" fmla="*/ 1668558 h 5549973"/>
              <a:gd name="connsiteX39" fmla="*/ 4465173 w 4553447"/>
              <a:gd name="connsiteY39" fmla="*/ 1679756 h 5549973"/>
              <a:gd name="connsiteX40" fmla="*/ 4465585 w 4553447"/>
              <a:gd name="connsiteY40" fmla="*/ 1682815 h 5549973"/>
              <a:gd name="connsiteX41" fmla="*/ 4467096 w 4553447"/>
              <a:gd name="connsiteY41" fmla="*/ 1700268 h 5549973"/>
              <a:gd name="connsiteX42" fmla="*/ 4455626 w 4553447"/>
              <a:gd name="connsiteY42" fmla="*/ 1735163 h 5549973"/>
              <a:gd name="connsiteX43" fmla="*/ 4453566 w 4553447"/>
              <a:gd name="connsiteY43" fmla="*/ 1735289 h 5549973"/>
              <a:gd name="connsiteX44" fmla="*/ 4445068 w 4553447"/>
              <a:gd name="connsiteY44" fmla="*/ 1887374 h 5549973"/>
              <a:gd name="connsiteX45" fmla="*/ 4453759 w 4553447"/>
              <a:gd name="connsiteY45" fmla="*/ 1911536 h 5549973"/>
              <a:gd name="connsiteX46" fmla="*/ 4456037 w 4553447"/>
              <a:gd name="connsiteY46" fmla="*/ 1961755 h 5549973"/>
              <a:gd name="connsiteX47" fmla="*/ 4455156 w 4553447"/>
              <a:gd name="connsiteY47" fmla="*/ 1995384 h 5549973"/>
              <a:gd name="connsiteX48" fmla="*/ 4454694 w 4553447"/>
              <a:gd name="connsiteY48" fmla="*/ 2000244 h 5549973"/>
              <a:gd name="connsiteX49" fmla="*/ 4445574 w 4553447"/>
              <a:gd name="connsiteY49" fmla="*/ 2040142 h 5549973"/>
              <a:gd name="connsiteX50" fmla="*/ 4448839 w 4553447"/>
              <a:gd name="connsiteY50" fmla="*/ 2044087 h 5549973"/>
              <a:gd name="connsiteX51" fmla="*/ 4451680 w 4553447"/>
              <a:gd name="connsiteY51" fmla="*/ 2056904 h 5549973"/>
              <a:gd name="connsiteX52" fmla="*/ 4446939 w 4553447"/>
              <a:gd name="connsiteY52" fmla="*/ 2067489 h 5549973"/>
              <a:gd name="connsiteX53" fmla="*/ 4436755 w 4553447"/>
              <a:gd name="connsiteY53" fmla="*/ 2117719 h 5549973"/>
              <a:gd name="connsiteX54" fmla="*/ 4429424 w 4553447"/>
              <a:gd name="connsiteY54" fmla="*/ 2167300 h 5549973"/>
              <a:gd name="connsiteX55" fmla="*/ 4373341 w 4553447"/>
              <a:gd name="connsiteY55" fmla="*/ 3223633 h 5549973"/>
              <a:gd name="connsiteX56" fmla="*/ 4360555 w 4553447"/>
              <a:gd name="connsiteY56" fmla="*/ 3477281 h 5549973"/>
              <a:gd name="connsiteX57" fmla="*/ 4349470 w 4553447"/>
              <a:gd name="connsiteY57" fmla="*/ 3639984 h 5549973"/>
              <a:gd name="connsiteX58" fmla="*/ 4258709 w 4553447"/>
              <a:gd name="connsiteY58" fmla="*/ 5278921 h 5549973"/>
              <a:gd name="connsiteX59" fmla="*/ 4264007 w 4553447"/>
              <a:gd name="connsiteY59" fmla="*/ 5315626 h 5549973"/>
              <a:gd name="connsiteX60" fmla="*/ 4267541 w 4553447"/>
              <a:gd name="connsiteY60" fmla="*/ 5350090 h 5549973"/>
              <a:gd name="connsiteX61" fmla="*/ 4270373 w 4553447"/>
              <a:gd name="connsiteY61" fmla="*/ 5450399 h 5549973"/>
              <a:gd name="connsiteX62" fmla="*/ 4251816 w 4553447"/>
              <a:gd name="connsiteY62" fmla="*/ 5484804 h 5549973"/>
              <a:gd name="connsiteX63" fmla="*/ 4247164 w 4553447"/>
              <a:gd name="connsiteY63" fmla="*/ 5487504 h 5549973"/>
              <a:gd name="connsiteX64" fmla="*/ 4243707 w 4553447"/>
              <a:gd name="connsiteY64" fmla="*/ 5549951 h 5549973"/>
              <a:gd name="connsiteX65" fmla="*/ 310344 w 4553447"/>
              <a:gd name="connsiteY65" fmla="*/ 5297261 h 5549973"/>
              <a:gd name="connsiteX66" fmla="*/ 0 w 4553447"/>
              <a:gd name="connsiteY66" fmla="*/ 5280167 h 5549973"/>
              <a:gd name="connsiteX67" fmla="*/ 4324 w 4553447"/>
              <a:gd name="connsiteY67" fmla="*/ 5239903 h 5549973"/>
              <a:gd name="connsiteX68" fmla="*/ 8544 w 4553447"/>
              <a:gd name="connsiteY68" fmla="*/ 5233298 h 5549973"/>
              <a:gd name="connsiteX69" fmla="*/ 8813 w 4553447"/>
              <a:gd name="connsiteY69" fmla="*/ 5230552 h 5549973"/>
              <a:gd name="connsiteX70" fmla="*/ 9083 w 4553447"/>
              <a:gd name="connsiteY70" fmla="*/ 5227804 h 5549973"/>
              <a:gd name="connsiteX71" fmla="*/ 9620 w 4553447"/>
              <a:gd name="connsiteY71" fmla="*/ 5222308 h 5549973"/>
              <a:gd name="connsiteX72" fmla="*/ 9305 w 4553447"/>
              <a:gd name="connsiteY72" fmla="*/ 5216405 h 5549973"/>
              <a:gd name="connsiteX73" fmla="*/ 8721 w 4553447"/>
              <a:gd name="connsiteY73" fmla="*/ 5213249 h 5549973"/>
              <a:gd name="connsiteX74" fmla="*/ 8990 w 4553447"/>
              <a:gd name="connsiteY74" fmla="*/ 5210500 h 5549973"/>
              <a:gd name="connsiteX75" fmla="*/ 8674 w 4553447"/>
              <a:gd name="connsiteY75" fmla="*/ 5204597 h 5549973"/>
              <a:gd name="connsiteX76" fmla="*/ 8091 w 4553447"/>
              <a:gd name="connsiteY76" fmla="*/ 5201441 h 5549973"/>
              <a:gd name="connsiteX77" fmla="*/ 7461 w 4553447"/>
              <a:gd name="connsiteY77" fmla="*/ 5189632 h 5549973"/>
              <a:gd name="connsiteX78" fmla="*/ 6877 w 4553447"/>
              <a:gd name="connsiteY78" fmla="*/ 5186477 h 5549973"/>
              <a:gd name="connsiteX79" fmla="*/ 7145 w 4553447"/>
              <a:gd name="connsiteY79" fmla="*/ 5183728 h 5549973"/>
              <a:gd name="connsiteX80" fmla="*/ 5710 w 4553447"/>
              <a:gd name="connsiteY80" fmla="*/ 5180163 h 5549973"/>
              <a:gd name="connsiteX81" fmla="*/ 11122 w 4553447"/>
              <a:gd name="connsiteY81" fmla="*/ 5116566 h 5549973"/>
              <a:gd name="connsiteX82" fmla="*/ 78736 w 4553447"/>
              <a:gd name="connsiteY82" fmla="*/ 3839310 h 5549973"/>
              <a:gd name="connsiteX83" fmla="*/ 303426 w 4553447"/>
              <a:gd name="connsiteY83" fmla="*/ 0 h 5549973"/>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4324 w 4553447"/>
              <a:gd name="connsiteY67" fmla="*/ 5239903 h 5549974"/>
              <a:gd name="connsiteX68" fmla="*/ 8544 w 4553447"/>
              <a:gd name="connsiteY68" fmla="*/ 5233298 h 5549974"/>
              <a:gd name="connsiteX69" fmla="*/ 8813 w 4553447"/>
              <a:gd name="connsiteY69" fmla="*/ 5230552 h 5549974"/>
              <a:gd name="connsiteX70" fmla="*/ 9083 w 4553447"/>
              <a:gd name="connsiteY70" fmla="*/ 5227804 h 5549974"/>
              <a:gd name="connsiteX71" fmla="*/ 9620 w 4553447"/>
              <a:gd name="connsiteY71" fmla="*/ 5222308 h 5549974"/>
              <a:gd name="connsiteX72" fmla="*/ 9305 w 4553447"/>
              <a:gd name="connsiteY72" fmla="*/ 5216405 h 5549974"/>
              <a:gd name="connsiteX73" fmla="*/ 8721 w 4553447"/>
              <a:gd name="connsiteY73" fmla="*/ 5213249 h 5549974"/>
              <a:gd name="connsiteX74" fmla="*/ 8990 w 4553447"/>
              <a:gd name="connsiteY74" fmla="*/ 5210500 h 5549974"/>
              <a:gd name="connsiteX75" fmla="*/ 8674 w 4553447"/>
              <a:gd name="connsiteY75" fmla="*/ 5204597 h 5549974"/>
              <a:gd name="connsiteX76" fmla="*/ 8091 w 4553447"/>
              <a:gd name="connsiteY76" fmla="*/ 5201441 h 5549974"/>
              <a:gd name="connsiteX77" fmla="*/ 7461 w 4553447"/>
              <a:gd name="connsiteY77" fmla="*/ 5189632 h 5549974"/>
              <a:gd name="connsiteX78" fmla="*/ 6877 w 4553447"/>
              <a:gd name="connsiteY78" fmla="*/ 5186477 h 5549974"/>
              <a:gd name="connsiteX79" fmla="*/ 7145 w 4553447"/>
              <a:gd name="connsiteY79" fmla="*/ 5183728 h 5549974"/>
              <a:gd name="connsiteX80" fmla="*/ 5710 w 4553447"/>
              <a:gd name="connsiteY80" fmla="*/ 5180163 h 5549974"/>
              <a:gd name="connsiteX81" fmla="*/ 11122 w 4553447"/>
              <a:gd name="connsiteY81" fmla="*/ 5116566 h 5549974"/>
              <a:gd name="connsiteX82" fmla="*/ 78736 w 4553447"/>
              <a:gd name="connsiteY82" fmla="*/ 3839310 h 5549974"/>
              <a:gd name="connsiteX83" fmla="*/ 303426 w 4553447"/>
              <a:gd name="connsiteY83" fmla="*/ 0 h 5549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4553447" h="5549974">
                <a:moveTo>
                  <a:pt x="303426" y="0"/>
                </a:moveTo>
                <a:cubicBezTo>
                  <a:pt x="628173" y="31218"/>
                  <a:pt x="2667113" y="134017"/>
                  <a:pt x="3305612" y="171842"/>
                </a:cubicBezTo>
                <a:lnTo>
                  <a:pt x="4134423" y="226950"/>
                </a:lnTo>
                <a:lnTo>
                  <a:pt x="4507617" y="247374"/>
                </a:lnTo>
                <a:lnTo>
                  <a:pt x="4535496" y="269179"/>
                </a:lnTo>
                <a:cubicBezTo>
                  <a:pt x="4534905" y="279763"/>
                  <a:pt x="4534313" y="290346"/>
                  <a:pt x="4533722" y="300930"/>
                </a:cubicBezTo>
                <a:lnTo>
                  <a:pt x="4536644" y="302647"/>
                </a:lnTo>
                <a:cubicBezTo>
                  <a:pt x="4546242" y="304354"/>
                  <a:pt x="4555440" y="291327"/>
                  <a:pt x="4553070" y="334222"/>
                </a:cubicBezTo>
                <a:cubicBezTo>
                  <a:pt x="4542429" y="354710"/>
                  <a:pt x="4535415" y="373686"/>
                  <a:pt x="4530809" y="391868"/>
                </a:cubicBezTo>
                <a:lnTo>
                  <a:pt x="4527321" y="415489"/>
                </a:lnTo>
                <a:lnTo>
                  <a:pt x="4522216" y="506828"/>
                </a:lnTo>
                <a:cubicBezTo>
                  <a:pt x="4521999" y="522300"/>
                  <a:pt x="4521783" y="537773"/>
                  <a:pt x="4521566" y="553245"/>
                </a:cubicBezTo>
                <a:cubicBezTo>
                  <a:pt x="4521295" y="558170"/>
                  <a:pt x="4520201" y="568699"/>
                  <a:pt x="4518467" y="581709"/>
                </a:cubicBezTo>
                <a:lnTo>
                  <a:pt x="4517798" y="585890"/>
                </a:lnTo>
                <a:lnTo>
                  <a:pt x="4504861" y="817404"/>
                </a:lnTo>
                <a:lnTo>
                  <a:pt x="4506574" y="822238"/>
                </a:lnTo>
                <a:cubicBezTo>
                  <a:pt x="4507076" y="829783"/>
                  <a:pt x="4505995" y="837845"/>
                  <a:pt x="4504423" y="846069"/>
                </a:cubicBezTo>
                <a:lnTo>
                  <a:pt x="4502823" y="853854"/>
                </a:lnTo>
                <a:lnTo>
                  <a:pt x="4496585" y="965485"/>
                </a:lnTo>
                <a:lnTo>
                  <a:pt x="4498662" y="966385"/>
                </a:lnTo>
                <a:cubicBezTo>
                  <a:pt x="4500103" y="972743"/>
                  <a:pt x="4502894" y="980116"/>
                  <a:pt x="4502781" y="1002567"/>
                </a:cubicBezTo>
                <a:cubicBezTo>
                  <a:pt x="4491943" y="1029868"/>
                  <a:pt x="4512399" y="1067217"/>
                  <a:pt x="4497983" y="1101094"/>
                </a:cubicBezTo>
                <a:cubicBezTo>
                  <a:pt x="4494256" y="1113552"/>
                  <a:pt x="4492364" y="1152106"/>
                  <a:pt x="4497878" y="1159389"/>
                </a:cubicBezTo>
                <a:cubicBezTo>
                  <a:pt x="4498693" y="1167426"/>
                  <a:pt x="4496036" y="1176807"/>
                  <a:pt x="4502181" y="1180505"/>
                </a:cubicBezTo>
                <a:cubicBezTo>
                  <a:pt x="4509480" y="1186625"/>
                  <a:pt x="4495999" y="1214705"/>
                  <a:pt x="4505271" y="1210687"/>
                </a:cubicBezTo>
                <a:cubicBezTo>
                  <a:pt x="4495995" y="1230628"/>
                  <a:pt x="4511106" y="1246424"/>
                  <a:pt x="4514088" y="1263157"/>
                </a:cubicBezTo>
                <a:lnTo>
                  <a:pt x="4516365" y="1313374"/>
                </a:lnTo>
                <a:cubicBezTo>
                  <a:pt x="4516072" y="1324584"/>
                  <a:pt x="4515778" y="1335794"/>
                  <a:pt x="4515485" y="1347004"/>
                </a:cubicBezTo>
                <a:cubicBezTo>
                  <a:pt x="4515331" y="1348624"/>
                  <a:pt x="4515176" y="1350244"/>
                  <a:pt x="4515022" y="1351864"/>
                </a:cubicBezTo>
                <a:lnTo>
                  <a:pt x="4505903" y="1391762"/>
                </a:lnTo>
                <a:cubicBezTo>
                  <a:pt x="4507109" y="1392770"/>
                  <a:pt x="4508211" y="1394098"/>
                  <a:pt x="4509167" y="1395707"/>
                </a:cubicBezTo>
                <a:lnTo>
                  <a:pt x="4512009" y="1408524"/>
                </a:lnTo>
                <a:lnTo>
                  <a:pt x="4507268" y="1419109"/>
                </a:lnTo>
                <a:lnTo>
                  <a:pt x="4497084" y="1469337"/>
                </a:lnTo>
                <a:lnTo>
                  <a:pt x="4486187" y="1543038"/>
                </a:lnTo>
                <a:lnTo>
                  <a:pt x="4481306" y="1553997"/>
                </a:lnTo>
                <a:cubicBezTo>
                  <a:pt x="4475215" y="1579288"/>
                  <a:pt x="4478363" y="1610368"/>
                  <a:pt x="4466878" y="1626071"/>
                </a:cubicBezTo>
                <a:lnTo>
                  <a:pt x="4463163" y="1664103"/>
                </a:lnTo>
                <a:lnTo>
                  <a:pt x="4466823" y="1668558"/>
                </a:lnTo>
                <a:lnTo>
                  <a:pt x="4465173" y="1679756"/>
                </a:lnTo>
                <a:cubicBezTo>
                  <a:pt x="4465310" y="1680776"/>
                  <a:pt x="4465448" y="1681795"/>
                  <a:pt x="4465585" y="1682815"/>
                </a:cubicBezTo>
                <a:cubicBezTo>
                  <a:pt x="4466392" y="1688654"/>
                  <a:pt x="4467049" y="1694439"/>
                  <a:pt x="4467096" y="1700268"/>
                </a:cubicBezTo>
                <a:cubicBezTo>
                  <a:pt x="4452524" y="1697000"/>
                  <a:pt x="4458233" y="1726126"/>
                  <a:pt x="4455626" y="1735163"/>
                </a:cubicBezTo>
                <a:lnTo>
                  <a:pt x="4453566" y="1735289"/>
                </a:lnTo>
                <a:lnTo>
                  <a:pt x="4445068" y="1887374"/>
                </a:lnTo>
                <a:lnTo>
                  <a:pt x="4453759" y="1911536"/>
                </a:lnTo>
                <a:cubicBezTo>
                  <a:pt x="4454518" y="1928276"/>
                  <a:pt x="4455278" y="1945015"/>
                  <a:pt x="4456037" y="1961755"/>
                </a:cubicBezTo>
                <a:cubicBezTo>
                  <a:pt x="4455743" y="1972965"/>
                  <a:pt x="4455450" y="1984174"/>
                  <a:pt x="4455156" y="1995384"/>
                </a:cubicBezTo>
                <a:lnTo>
                  <a:pt x="4454694" y="2000244"/>
                </a:lnTo>
                <a:lnTo>
                  <a:pt x="4445574" y="2040142"/>
                </a:lnTo>
                <a:cubicBezTo>
                  <a:pt x="4446781" y="2041150"/>
                  <a:pt x="4447882" y="2042479"/>
                  <a:pt x="4448839" y="2044087"/>
                </a:cubicBezTo>
                <a:lnTo>
                  <a:pt x="4451680" y="2056904"/>
                </a:lnTo>
                <a:lnTo>
                  <a:pt x="4446939" y="2067489"/>
                </a:lnTo>
                <a:lnTo>
                  <a:pt x="4436755" y="2117719"/>
                </a:lnTo>
                <a:lnTo>
                  <a:pt x="4429424" y="2167300"/>
                </a:lnTo>
                <a:cubicBezTo>
                  <a:pt x="4410730" y="2519411"/>
                  <a:pt x="4376956" y="2876607"/>
                  <a:pt x="4373341" y="3223633"/>
                </a:cubicBezTo>
                <a:cubicBezTo>
                  <a:pt x="4370389" y="3302336"/>
                  <a:pt x="4363506" y="3398578"/>
                  <a:pt x="4360555" y="3477281"/>
                </a:cubicBezTo>
                <a:cubicBezTo>
                  <a:pt x="4367162" y="3471365"/>
                  <a:pt x="4356771" y="3621544"/>
                  <a:pt x="4349470" y="3639984"/>
                </a:cubicBezTo>
                <a:lnTo>
                  <a:pt x="4258709" y="5278921"/>
                </a:lnTo>
                <a:lnTo>
                  <a:pt x="4264007" y="5315626"/>
                </a:lnTo>
                <a:cubicBezTo>
                  <a:pt x="4269795" y="5323538"/>
                  <a:pt x="4266480" y="5327627"/>
                  <a:pt x="4267541" y="5350090"/>
                </a:cubicBezTo>
                <a:cubicBezTo>
                  <a:pt x="4268602" y="5372551"/>
                  <a:pt x="4251877" y="5406222"/>
                  <a:pt x="4270373" y="5450399"/>
                </a:cubicBezTo>
                <a:cubicBezTo>
                  <a:pt x="4269955" y="5457964"/>
                  <a:pt x="4260276" y="5476308"/>
                  <a:pt x="4251816" y="5484804"/>
                </a:cubicBezTo>
                <a:lnTo>
                  <a:pt x="4247164" y="5487504"/>
                </a:lnTo>
                <a:cubicBezTo>
                  <a:pt x="4246012" y="5508319"/>
                  <a:pt x="4247972" y="5526348"/>
                  <a:pt x="4243707" y="5549951"/>
                </a:cubicBezTo>
                <a:cubicBezTo>
                  <a:pt x="4137119" y="5552242"/>
                  <a:pt x="1717767" y="5384296"/>
                  <a:pt x="310344" y="5297261"/>
                </a:cubicBezTo>
                <a:lnTo>
                  <a:pt x="0" y="5280167"/>
                </a:lnTo>
                <a:lnTo>
                  <a:pt x="4324" y="5239903"/>
                </a:lnTo>
                <a:lnTo>
                  <a:pt x="8544" y="5233298"/>
                </a:lnTo>
                <a:cubicBezTo>
                  <a:pt x="9074" y="5232196"/>
                  <a:pt x="8722" y="5231467"/>
                  <a:pt x="8813" y="5230552"/>
                </a:cubicBezTo>
                <a:lnTo>
                  <a:pt x="9083" y="5227804"/>
                </a:lnTo>
                <a:cubicBezTo>
                  <a:pt x="9261" y="5225973"/>
                  <a:pt x="9628" y="5223940"/>
                  <a:pt x="9620" y="5222308"/>
                </a:cubicBezTo>
                <a:cubicBezTo>
                  <a:pt x="9564" y="5211840"/>
                  <a:pt x="8482" y="5224803"/>
                  <a:pt x="9305" y="5216405"/>
                </a:cubicBezTo>
                <a:cubicBezTo>
                  <a:pt x="9111" y="5215352"/>
                  <a:pt x="8786" y="5214469"/>
                  <a:pt x="8721" y="5213249"/>
                </a:cubicBezTo>
                <a:cubicBezTo>
                  <a:pt x="8679" y="5212477"/>
                  <a:pt x="9030" y="5211272"/>
                  <a:pt x="8990" y="5210500"/>
                </a:cubicBezTo>
                <a:cubicBezTo>
                  <a:pt x="8609" y="5203355"/>
                  <a:pt x="8057" y="5210896"/>
                  <a:pt x="8674" y="5204597"/>
                </a:cubicBezTo>
                <a:lnTo>
                  <a:pt x="8091" y="5201441"/>
                </a:lnTo>
                <a:cubicBezTo>
                  <a:pt x="6676" y="5193798"/>
                  <a:pt x="6639" y="5198023"/>
                  <a:pt x="7461" y="5189632"/>
                </a:cubicBezTo>
                <a:cubicBezTo>
                  <a:pt x="7266" y="5188581"/>
                  <a:pt x="6943" y="5187696"/>
                  <a:pt x="6877" y="5186477"/>
                </a:cubicBezTo>
                <a:cubicBezTo>
                  <a:pt x="6835" y="5185706"/>
                  <a:pt x="7268" y="5184394"/>
                  <a:pt x="7145" y="5183728"/>
                </a:cubicBezTo>
                <a:cubicBezTo>
                  <a:pt x="6871" y="5182241"/>
                  <a:pt x="4697" y="5182665"/>
                  <a:pt x="5710" y="5180163"/>
                </a:cubicBezTo>
                <a:lnTo>
                  <a:pt x="11122" y="5116566"/>
                </a:lnTo>
                <a:lnTo>
                  <a:pt x="78736" y="3839310"/>
                </a:lnTo>
                <a:lnTo>
                  <a:pt x="30342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Content Placeholder 3">
            <a:extLst>
              <a:ext uri="{FF2B5EF4-FFF2-40B4-BE49-F238E27FC236}">
                <a16:creationId xmlns:a16="http://schemas.microsoft.com/office/drawing/2014/main" id="{83FE2176-9609-BF36-E3B6-63C9A3D4D63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53536">
            <a:off x="7413710" y="935277"/>
            <a:ext cx="3392198" cy="4987448"/>
          </a:xfrm>
          <a:prstGeom prst="rect">
            <a:avLst/>
          </a:prstGeom>
        </p:spPr>
      </p:pic>
      <p:grpSp>
        <p:nvGrpSpPr>
          <p:cNvPr id="33" name="Group 32">
            <a:extLst>
              <a:ext uri="{FF2B5EF4-FFF2-40B4-BE49-F238E27FC236}">
                <a16:creationId xmlns:a16="http://schemas.microsoft.com/office/drawing/2014/main" id="{BB47788C-CA7A-4992-ACA6-A0EFFDBACCE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22" name="Group 21">
              <a:extLst>
                <a:ext uri="{FF2B5EF4-FFF2-40B4-BE49-F238E27FC236}">
                  <a16:creationId xmlns:a16="http://schemas.microsoft.com/office/drawing/2014/main" id="{B1FFE61E-18DF-4E88-ACB2-1138285570A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24" name="Straight Connector 23">
                <a:extLst>
                  <a:ext uri="{FF2B5EF4-FFF2-40B4-BE49-F238E27FC236}">
                    <a16:creationId xmlns:a16="http://schemas.microsoft.com/office/drawing/2014/main" id="{97CAF8CB-5230-47CE-A883-C1A425E79D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DAF64C2-4592-435C-A85E-EC829E7B90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 name="Oval 22">
              <a:extLst>
                <a:ext uri="{FF2B5EF4-FFF2-40B4-BE49-F238E27FC236}">
                  <a16:creationId xmlns:a16="http://schemas.microsoft.com/office/drawing/2014/main" id="{90C718FE-488C-4115-A61E-734E7AE687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44A52A7E-66A5-41E3-BC03-6E396780F7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077389">
            <a:off x="10792301" y="5309389"/>
            <a:ext cx="444795" cy="1966995"/>
          </a:xfrm>
          <a:custGeom>
            <a:avLst/>
            <a:gdLst>
              <a:gd name="connsiteX0" fmla="*/ 0 w 555597"/>
              <a:gd name="connsiteY0" fmla="*/ 83880 h 1999290"/>
              <a:gd name="connsiteX1" fmla="*/ 49282 w 555597"/>
              <a:gd name="connsiteY1" fmla="*/ 71215 h 1999290"/>
              <a:gd name="connsiteX2" fmla="*/ 174397 w 555597"/>
              <a:gd name="connsiteY2" fmla="*/ 45224 h 1999290"/>
              <a:gd name="connsiteX3" fmla="*/ 242049 w 555597"/>
              <a:gd name="connsiteY3" fmla="*/ 54744 h 1999290"/>
              <a:gd name="connsiteX4" fmla="*/ 326503 w 555597"/>
              <a:gd name="connsiteY4" fmla="*/ 39434 h 1999290"/>
              <a:gd name="connsiteX5" fmla="*/ 343350 w 555597"/>
              <a:gd name="connsiteY5" fmla="*/ 40491 h 1999290"/>
              <a:gd name="connsiteX6" fmla="*/ 349790 w 555597"/>
              <a:gd name="connsiteY6" fmla="*/ 52348 h 1999290"/>
              <a:gd name="connsiteX7" fmla="*/ 355722 w 555597"/>
              <a:gd name="connsiteY7" fmla="*/ 54552 h 1999290"/>
              <a:gd name="connsiteX8" fmla="*/ 374741 w 555597"/>
              <a:gd name="connsiteY8" fmla="*/ 39676 h 1999290"/>
              <a:gd name="connsiteX9" fmla="*/ 469664 w 555597"/>
              <a:gd name="connsiteY9" fmla="*/ 48453 h 1999290"/>
              <a:gd name="connsiteX10" fmla="*/ 521607 w 555597"/>
              <a:gd name="connsiteY10" fmla="*/ 10408 h 1999290"/>
              <a:gd name="connsiteX11" fmla="*/ 555597 w 555597"/>
              <a:gd name="connsiteY11" fmla="*/ 0 h 1999290"/>
              <a:gd name="connsiteX12" fmla="*/ 555597 w 555597"/>
              <a:gd name="connsiteY12" fmla="*/ 1995494 h 1999290"/>
              <a:gd name="connsiteX13" fmla="*/ 537215 w 555597"/>
              <a:gd name="connsiteY13" fmla="*/ 1991185 h 1999290"/>
              <a:gd name="connsiteX14" fmla="*/ 479386 w 555597"/>
              <a:gd name="connsiteY14" fmla="*/ 1992931 h 1999290"/>
              <a:gd name="connsiteX15" fmla="*/ 462617 w 555597"/>
              <a:gd name="connsiteY15" fmla="*/ 1999290 h 1999290"/>
              <a:gd name="connsiteX16" fmla="*/ 420522 w 555597"/>
              <a:gd name="connsiteY16" fmla="*/ 1999290 h 1999290"/>
              <a:gd name="connsiteX17" fmla="*/ 382909 w 555597"/>
              <a:gd name="connsiteY17" fmla="*/ 1988738 h 1999290"/>
              <a:gd name="connsiteX18" fmla="*/ 295360 w 555597"/>
              <a:gd name="connsiteY18" fmla="*/ 1977122 h 1999290"/>
              <a:gd name="connsiteX19" fmla="*/ 256969 w 555597"/>
              <a:gd name="connsiteY19" fmla="*/ 1970444 h 1999290"/>
              <a:gd name="connsiteX20" fmla="*/ 227096 w 555597"/>
              <a:gd name="connsiteY20" fmla="*/ 1951548 h 1999290"/>
              <a:gd name="connsiteX21" fmla="*/ 222890 w 555597"/>
              <a:gd name="connsiteY21" fmla="*/ 1935696 h 1999290"/>
              <a:gd name="connsiteX22" fmla="*/ 202274 w 555597"/>
              <a:gd name="connsiteY22" fmla="*/ 1929911 h 1999290"/>
              <a:gd name="connsiteX23" fmla="*/ 197448 w 555597"/>
              <a:gd name="connsiteY23" fmla="*/ 1925621 h 1999290"/>
              <a:gd name="connsiteX24" fmla="*/ 169099 w 555597"/>
              <a:gd name="connsiteY24" fmla="*/ 1903786 h 1999290"/>
              <a:gd name="connsiteX25" fmla="*/ 92344 w 555597"/>
              <a:gd name="connsiteY25" fmla="*/ 1925464 h 1999290"/>
              <a:gd name="connsiteX26" fmla="*/ 11266 w 555597"/>
              <a:gd name="connsiteY26" fmla="*/ 1895947 h 1999290"/>
              <a:gd name="connsiteX27" fmla="*/ 0 w 555597"/>
              <a:gd name="connsiteY27" fmla="*/ 1893933 h 199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5597" h="1999290">
                <a:moveTo>
                  <a:pt x="0" y="83880"/>
                </a:moveTo>
                <a:lnTo>
                  <a:pt x="49282" y="71215"/>
                </a:lnTo>
                <a:cubicBezTo>
                  <a:pt x="91656" y="63184"/>
                  <a:pt x="135655" y="58277"/>
                  <a:pt x="174397" y="45224"/>
                </a:cubicBezTo>
                <a:cubicBezTo>
                  <a:pt x="225837" y="94025"/>
                  <a:pt x="195077" y="47856"/>
                  <a:pt x="242049" y="54744"/>
                </a:cubicBezTo>
                <a:lnTo>
                  <a:pt x="326503" y="39434"/>
                </a:lnTo>
                <a:lnTo>
                  <a:pt x="343350" y="40491"/>
                </a:lnTo>
                <a:lnTo>
                  <a:pt x="349790" y="52348"/>
                </a:lnTo>
                <a:lnTo>
                  <a:pt x="355722" y="54552"/>
                </a:lnTo>
                <a:lnTo>
                  <a:pt x="374741" y="39676"/>
                </a:lnTo>
                <a:cubicBezTo>
                  <a:pt x="402796" y="31662"/>
                  <a:pt x="441033" y="50452"/>
                  <a:pt x="469664" y="48453"/>
                </a:cubicBezTo>
                <a:cubicBezTo>
                  <a:pt x="478380" y="29604"/>
                  <a:pt x="496522" y="19255"/>
                  <a:pt x="521607" y="10408"/>
                </a:cubicBezTo>
                <a:lnTo>
                  <a:pt x="555597" y="0"/>
                </a:lnTo>
                <a:lnTo>
                  <a:pt x="555597" y="1995494"/>
                </a:lnTo>
                <a:lnTo>
                  <a:pt x="537215" y="1991185"/>
                </a:lnTo>
                <a:cubicBezTo>
                  <a:pt x="514565" y="1988101"/>
                  <a:pt x="490837" y="1988688"/>
                  <a:pt x="479386" y="1992931"/>
                </a:cubicBezTo>
                <a:lnTo>
                  <a:pt x="462617" y="1999290"/>
                </a:lnTo>
                <a:lnTo>
                  <a:pt x="420522" y="1999290"/>
                </a:lnTo>
                <a:lnTo>
                  <a:pt x="382909" y="1988738"/>
                </a:lnTo>
                <a:cubicBezTo>
                  <a:pt x="350860" y="1976654"/>
                  <a:pt x="320299" y="1963332"/>
                  <a:pt x="295360" y="1977122"/>
                </a:cubicBezTo>
                <a:cubicBezTo>
                  <a:pt x="281004" y="1978006"/>
                  <a:pt x="268406" y="1975325"/>
                  <a:pt x="256969" y="1970444"/>
                </a:cubicBezTo>
                <a:lnTo>
                  <a:pt x="227096" y="1951548"/>
                </a:lnTo>
                <a:lnTo>
                  <a:pt x="222890" y="1935696"/>
                </a:lnTo>
                <a:lnTo>
                  <a:pt x="202274" y="1929911"/>
                </a:lnTo>
                <a:lnTo>
                  <a:pt x="197448" y="1925621"/>
                </a:lnTo>
                <a:cubicBezTo>
                  <a:pt x="188240" y="1917376"/>
                  <a:pt x="178991" y="1909643"/>
                  <a:pt x="169099" y="1903786"/>
                </a:cubicBezTo>
                <a:cubicBezTo>
                  <a:pt x="158518" y="1969055"/>
                  <a:pt x="83191" y="1864739"/>
                  <a:pt x="92344" y="1925464"/>
                </a:cubicBezTo>
                <a:cubicBezTo>
                  <a:pt x="36140" y="1904645"/>
                  <a:pt x="59596" y="1967908"/>
                  <a:pt x="11266" y="1895947"/>
                </a:cubicBezTo>
                <a:lnTo>
                  <a:pt x="0" y="1893933"/>
                </a:lnTo>
                <a:close/>
              </a:path>
            </a:pathLst>
          </a:custGeom>
          <a:blipFill dpi="0" rotWithShape="1">
            <a:blip r:embed="rId4">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142363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4691C-B87D-4C9C-2EF3-39864B927159}"/>
              </a:ext>
            </a:extLst>
          </p:cNvPr>
          <p:cNvSpPr>
            <a:spLocks noGrp="1"/>
          </p:cNvSpPr>
          <p:nvPr>
            <p:ph type="title"/>
          </p:nvPr>
        </p:nvSpPr>
        <p:spPr/>
        <p:txBody>
          <a:bodyPr/>
          <a:lstStyle/>
          <a:p>
            <a:r>
              <a:rPr lang="en-GB" dirty="0"/>
              <a:t>Instrumentation</a:t>
            </a:r>
            <a:endParaRPr lang="en-US" dirty="0"/>
          </a:p>
        </p:txBody>
      </p:sp>
      <p:sp>
        <p:nvSpPr>
          <p:cNvPr id="3" name="Content Placeholder 2">
            <a:extLst>
              <a:ext uri="{FF2B5EF4-FFF2-40B4-BE49-F238E27FC236}">
                <a16:creationId xmlns:a16="http://schemas.microsoft.com/office/drawing/2014/main" id="{97C87387-EFE9-DBB2-260D-A8D397DAAE90}"/>
              </a:ext>
            </a:extLst>
          </p:cNvPr>
          <p:cNvSpPr>
            <a:spLocks noGrp="1"/>
          </p:cNvSpPr>
          <p:nvPr>
            <p:ph idx="1"/>
          </p:nvPr>
        </p:nvSpPr>
        <p:spPr/>
        <p:txBody>
          <a:bodyPr/>
          <a:lstStyle/>
          <a:p>
            <a:r>
              <a:rPr lang="en-GB" dirty="0"/>
              <a:t>Vocals</a:t>
            </a:r>
          </a:p>
          <a:p>
            <a:r>
              <a:rPr lang="en-GB" dirty="0"/>
              <a:t>Guitar</a:t>
            </a:r>
          </a:p>
          <a:p>
            <a:r>
              <a:rPr lang="en-GB" dirty="0"/>
              <a:t>Bass</a:t>
            </a:r>
          </a:p>
          <a:p>
            <a:r>
              <a:rPr lang="en-GB" dirty="0"/>
              <a:t>Drums</a:t>
            </a:r>
          </a:p>
          <a:p>
            <a:r>
              <a:rPr lang="en-GB" dirty="0"/>
              <a:t>Keys</a:t>
            </a:r>
          </a:p>
          <a:p>
            <a:r>
              <a:rPr lang="en-GB" dirty="0"/>
              <a:t>Percussion</a:t>
            </a:r>
          </a:p>
          <a:p>
            <a:r>
              <a:rPr lang="en-GB" dirty="0"/>
              <a:t>Congas</a:t>
            </a:r>
          </a:p>
          <a:p>
            <a:r>
              <a:rPr lang="en-GB" dirty="0"/>
              <a:t>Bongos</a:t>
            </a:r>
            <a:endParaRPr lang="en-US" dirty="0"/>
          </a:p>
        </p:txBody>
      </p:sp>
    </p:spTree>
    <p:extLst>
      <p:ext uri="{BB962C8B-B14F-4D97-AF65-F5344CB8AC3E}">
        <p14:creationId xmlns:p14="http://schemas.microsoft.com/office/powerpoint/2010/main" val="382029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66" name="Group 165">
            <a:extLst>
              <a:ext uri="{FF2B5EF4-FFF2-40B4-BE49-F238E27FC236}">
                <a16:creationId xmlns:a16="http://schemas.microsoft.com/office/drawing/2014/main" id="{23F5135F-115E-423C-BE4A-B56C35DC9F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124" name="Group 123">
              <a:extLst>
                <a:ext uri="{FF2B5EF4-FFF2-40B4-BE49-F238E27FC236}">
                  <a16:creationId xmlns:a16="http://schemas.microsoft.com/office/drawing/2014/main" id="{82C1E318-0F1F-4920-8C7D-FBAC66631B5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126" name="Straight Connector 125">
                <a:extLst>
                  <a:ext uri="{FF2B5EF4-FFF2-40B4-BE49-F238E27FC236}">
                    <a16:creationId xmlns:a16="http://schemas.microsoft.com/office/drawing/2014/main" id="{DE4A7237-B6EB-4FB7-8B68-7C27438D47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84E00FDE-0838-4B5B-A782-6B6C92DB0A8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5" name="Oval 124">
              <a:extLst>
                <a:ext uri="{FF2B5EF4-FFF2-40B4-BE49-F238E27FC236}">
                  <a16:creationId xmlns:a16="http://schemas.microsoft.com/office/drawing/2014/main" id="{2BC1B2F3-8E83-4A70-B103-979C67EECE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167" name="Rectangle 166">
            <a:extLst>
              <a:ext uri="{FF2B5EF4-FFF2-40B4-BE49-F238E27FC236}">
                <a16:creationId xmlns:a16="http://schemas.microsoft.com/office/drawing/2014/main" id="{04BE269A-9B35-4C0D-9F80-592DE7B899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a:extLst>
              <a:ext uri="{FF2B5EF4-FFF2-40B4-BE49-F238E27FC236}">
                <a16:creationId xmlns:a16="http://schemas.microsoft.com/office/drawing/2014/main" id="{A52C8290-902D-42B9-B4B4-6717341A31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9814" y="2136399"/>
            <a:ext cx="2971687" cy="2293734"/>
          </a:xfrm>
          <a:prstGeom prst="rect">
            <a:avLst/>
          </a:prstGeom>
          <a:solidFill>
            <a:schemeClr val="tx1">
              <a:lumMod val="95000"/>
            </a:schemeClr>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32">
            <a:extLst>
              <a:ext uri="{FF2B5EF4-FFF2-40B4-BE49-F238E27FC236}">
                <a16:creationId xmlns:a16="http://schemas.microsoft.com/office/drawing/2014/main" id="{9ADBC310-716E-40BC-A044-EE2B3F776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913265" y="1893244"/>
            <a:ext cx="2099071" cy="2756795"/>
          </a:xfrm>
          <a:custGeom>
            <a:avLst/>
            <a:gdLst>
              <a:gd name="connsiteX0" fmla="*/ 0 w 2582211"/>
              <a:gd name="connsiteY0" fmla="*/ 2984046 h 3420248"/>
              <a:gd name="connsiteX1" fmla="*/ 4752 w 2582211"/>
              <a:gd name="connsiteY1" fmla="*/ 2965088 h 3420248"/>
              <a:gd name="connsiteX2" fmla="*/ 2776 w 2582211"/>
              <a:gd name="connsiteY2" fmla="*/ 2952290 h 3420248"/>
              <a:gd name="connsiteX3" fmla="*/ 7866 w 2582211"/>
              <a:gd name="connsiteY3" fmla="*/ 2928456 h 3420248"/>
              <a:gd name="connsiteX4" fmla="*/ 12555 w 2582211"/>
              <a:gd name="connsiteY4" fmla="*/ 2893589 h 3420248"/>
              <a:gd name="connsiteX5" fmla="*/ 17554 w 2582211"/>
              <a:gd name="connsiteY5" fmla="*/ 2869588 h 3420248"/>
              <a:gd name="connsiteX6" fmla="*/ 19084 w 2582211"/>
              <a:gd name="connsiteY6" fmla="*/ 2864960 h 3420248"/>
              <a:gd name="connsiteX7" fmla="*/ 19084 w 2582211"/>
              <a:gd name="connsiteY7" fmla="*/ 2707907 h 3420248"/>
              <a:gd name="connsiteX8" fmla="*/ 17373 w 2582211"/>
              <a:gd name="connsiteY8" fmla="*/ 2696322 h 3420248"/>
              <a:gd name="connsiteX9" fmla="*/ 19084 w 2582211"/>
              <a:gd name="connsiteY9" fmla="*/ 2657236 h 3420248"/>
              <a:gd name="connsiteX10" fmla="*/ 16753 w 2582211"/>
              <a:gd name="connsiteY10" fmla="*/ 2651559 h 3420248"/>
              <a:gd name="connsiteX11" fmla="*/ 19084 w 2582211"/>
              <a:gd name="connsiteY11" fmla="*/ 2613347 h 3420248"/>
              <a:gd name="connsiteX12" fmla="*/ 17105 w 2582211"/>
              <a:gd name="connsiteY12" fmla="*/ 2571479 h 3420248"/>
              <a:gd name="connsiteX13" fmla="*/ 11786 w 2582211"/>
              <a:gd name="connsiteY13" fmla="*/ 2568353 h 3420248"/>
              <a:gd name="connsiteX14" fmla="*/ 11318 w 2582211"/>
              <a:gd name="connsiteY14" fmla="*/ 2559171 h 3420248"/>
              <a:gd name="connsiteX15" fmla="*/ 11420 w 2582211"/>
              <a:gd name="connsiteY15" fmla="*/ 2544715 h 3420248"/>
              <a:gd name="connsiteX16" fmla="*/ 17003 w 2582211"/>
              <a:gd name="connsiteY16" fmla="*/ 2512336 h 3420248"/>
              <a:gd name="connsiteX17" fmla="*/ 14268 w 2582211"/>
              <a:gd name="connsiteY17" fmla="*/ 0 h 3420248"/>
              <a:gd name="connsiteX18" fmla="*/ 2532355 w 2582211"/>
              <a:gd name="connsiteY18" fmla="*/ 0 h 3420248"/>
              <a:gd name="connsiteX19" fmla="*/ 2559501 w 2582211"/>
              <a:gd name="connsiteY19" fmla="*/ 27148 h 3420248"/>
              <a:gd name="connsiteX20" fmla="*/ 2559542 w 2582211"/>
              <a:gd name="connsiteY20" fmla="*/ 35062 h 3420248"/>
              <a:gd name="connsiteX21" fmla="*/ 2563128 w 2582211"/>
              <a:gd name="connsiteY21" fmla="*/ 35072 h 3420248"/>
              <a:gd name="connsiteX22" fmla="*/ 2563128 w 2582211"/>
              <a:gd name="connsiteY22" fmla="*/ 303633 h 3420248"/>
              <a:gd name="connsiteX23" fmla="*/ 2563128 w 2582211"/>
              <a:gd name="connsiteY23" fmla="*/ 346349 h 3420248"/>
              <a:gd name="connsiteX24" fmla="*/ 2570153 w 2582211"/>
              <a:gd name="connsiteY24" fmla="*/ 370207 h 3420248"/>
              <a:gd name="connsiteX25" fmla="*/ 2578202 w 2582211"/>
              <a:gd name="connsiteY25" fmla="*/ 394600 h 3420248"/>
              <a:gd name="connsiteX26" fmla="*/ 2581673 w 2582211"/>
              <a:gd name="connsiteY26" fmla="*/ 418106 h 3420248"/>
              <a:gd name="connsiteX27" fmla="*/ 2582211 w 2582211"/>
              <a:gd name="connsiteY27" fmla="*/ 436202 h 3420248"/>
              <a:gd name="connsiteX28" fmla="*/ 2577459 w 2582211"/>
              <a:gd name="connsiteY28" fmla="*/ 455160 h 3420248"/>
              <a:gd name="connsiteX29" fmla="*/ 2579435 w 2582211"/>
              <a:gd name="connsiteY29" fmla="*/ 467958 h 3420248"/>
              <a:gd name="connsiteX30" fmla="*/ 2574345 w 2582211"/>
              <a:gd name="connsiteY30" fmla="*/ 491792 h 3420248"/>
              <a:gd name="connsiteX31" fmla="*/ 2569656 w 2582211"/>
              <a:gd name="connsiteY31" fmla="*/ 526659 h 3420248"/>
              <a:gd name="connsiteX32" fmla="*/ 2564657 w 2582211"/>
              <a:gd name="connsiteY32" fmla="*/ 550660 h 3420248"/>
              <a:gd name="connsiteX33" fmla="*/ 2563127 w 2582211"/>
              <a:gd name="connsiteY33" fmla="*/ 555288 h 3420248"/>
              <a:gd name="connsiteX34" fmla="*/ 2563127 w 2582211"/>
              <a:gd name="connsiteY34" fmla="*/ 712341 h 3420248"/>
              <a:gd name="connsiteX35" fmla="*/ 2564838 w 2582211"/>
              <a:gd name="connsiteY35" fmla="*/ 723926 h 3420248"/>
              <a:gd name="connsiteX36" fmla="*/ 2563127 w 2582211"/>
              <a:gd name="connsiteY36" fmla="*/ 763012 h 3420248"/>
              <a:gd name="connsiteX37" fmla="*/ 2565458 w 2582211"/>
              <a:gd name="connsiteY37" fmla="*/ 768689 h 3420248"/>
              <a:gd name="connsiteX38" fmla="*/ 2563127 w 2582211"/>
              <a:gd name="connsiteY38" fmla="*/ 806901 h 3420248"/>
              <a:gd name="connsiteX39" fmla="*/ 2565106 w 2582211"/>
              <a:gd name="connsiteY39" fmla="*/ 848769 h 3420248"/>
              <a:gd name="connsiteX40" fmla="*/ 2570425 w 2582211"/>
              <a:gd name="connsiteY40" fmla="*/ 851895 h 3420248"/>
              <a:gd name="connsiteX41" fmla="*/ 2570893 w 2582211"/>
              <a:gd name="connsiteY41" fmla="*/ 861077 h 3420248"/>
              <a:gd name="connsiteX42" fmla="*/ 2570791 w 2582211"/>
              <a:gd name="connsiteY42" fmla="*/ 875533 h 3420248"/>
              <a:gd name="connsiteX43" fmla="*/ 2565208 w 2582211"/>
              <a:gd name="connsiteY43" fmla="*/ 907912 h 3420248"/>
              <a:gd name="connsiteX44" fmla="*/ 2567943 w 2582211"/>
              <a:gd name="connsiteY44" fmla="*/ 3420248 h 3420248"/>
              <a:gd name="connsiteX45" fmla="*/ 49856 w 2582211"/>
              <a:gd name="connsiteY45" fmla="*/ 3420248 h 3420248"/>
              <a:gd name="connsiteX46" fmla="*/ 22710 w 2582211"/>
              <a:gd name="connsiteY46" fmla="*/ 3393100 h 3420248"/>
              <a:gd name="connsiteX47" fmla="*/ 22670 w 2582211"/>
              <a:gd name="connsiteY47" fmla="*/ 3385186 h 3420248"/>
              <a:gd name="connsiteX48" fmla="*/ 19083 w 2582211"/>
              <a:gd name="connsiteY48" fmla="*/ 3385176 h 3420248"/>
              <a:gd name="connsiteX49" fmla="*/ 19083 w 2582211"/>
              <a:gd name="connsiteY49" fmla="*/ 3116615 h 3420248"/>
              <a:gd name="connsiteX50" fmla="*/ 19083 w 2582211"/>
              <a:gd name="connsiteY50" fmla="*/ 3073899 h 3420248"/>
              <a:gd name="connsiteX51" fmla="*/ 12058 w 2582211"/>
              <a:gd name="connsiteY51" fmla="*/ 3050041 h 3420248"/>
              <a:gd name="connsiteX52" fmla="*/ 4009 w 2582211"/>
              <a:gd name="connsiteY52" fmla="*/ 3025648 h 3420248"/>
              <a:gd name="connsiteX53" fmla="*/ 538 w 2582211"/>
              <a:gd name="connsiteY53" fmla="*/ 3002142 h 3420248"/>
              <a:gd name="connsiteX0" fmla="*/ 0 w 2582211"/>
              <a:gd name="connsiteY0" fmla="*/ 2984046 h 3420248"/>
              <a:gd name="connsiteX1" fmla="*/ 4752 w 2582211"/>
              <a:gd name="connsiteY1" fmla="*/ 2965088 h 3420248"/>
              <a:gd name="connsiteX2" fmla="*/ 2776 w 2582211"/>
              <a:gd name="connsiteY2" fmla="*/ 2952290 h 3420248"/>
              <a:gd name="connsiteX3" fmla="*/ 12555 w 2582211"/>
              <a:gd name="connsiteY3" fmla="*/ 2893589 h 3420248"/>
              <a:gd name="connsiteX4" fmla="*/ 17554 w 2582211"/>
              <a:gd name="connsiteY4" fmla="*/ 2869588 h 3420248"/>
              <a:gd name="connsiteX5" fmla="*/ 19084 w 2582211"/>
              <a:gd name="connsiteY5" fmla="*/ 2864960 h 3420248"/>
              <a:gd name="connsiteX6" fmla="*/ 19084 w 2582211"/>
              <a:gd name="connsiteY6" fmla="*/ 2707907 h 3420248"/>
              <a:gd name="connsiteX7" fmla="*/ 17373 w 2582211"/>
              <a:gd name="connsiteY7" fmla="*/ 2696322 h 3420248"/>
              <a:gd name="connsiteX8" fmla="*/ 19084 w 2582211"/>
              <a:gd name="connsiteY8" fmla="*/ 2657236 h 3420248"/>
              <a:gd name="connsiteX9" fmla="*/ 16753 w 2582211"/>
              <a:gd name="connsiteY9" fmla="*/ 2651559 h 3420248"/>
              <a:gd name="connsiteX10" fmla="*/ 19084 w 2582211"/>
              <a:gd name="connsiteY10" fmla="*/ 2613347 h 3420248"/>
              <a:gd name="connsiteX11" fmla="*/ 17105 w 2582211"/>
              <a:gd name="connsiteY11" fmla="*/ 2571479 h 3420248"/>
              <a:gd name="connsiteX12" fmla="*/ 11786 w 2582211"/>
              <a:gd name="connsiteY12" fmla="*/ 2568353 h 3420248"/>
              <a:gd name="connsiteX13" fmla="*/ 11318 w 2582211"/>
              <a:gd name="connsiteY13" fmla="*/ 2559171 h 3420248"/>
              <a:gd name="connsiteX14" fmla="*/ 11420 w 2582211"/>
              <a:gd name="connsiteY14" fmla="*/ 2544715 h 3420248"/>
              <a:gd name="connsiteX15" fmla="*/ 17003 w 2582211"/>
              <a:gd name="connsiteY15" fmla="*/ 2512336 h 3420248"/>
              <a:gd name="connsiteX16" fmla="*/ 14268 w 2582211"/>
              <a:gd name="connsiteY16" fmla="*/ 0 h 3420248"/>
              <a:gd name="connsiteX17" fmla="*/ 2532355 w 2582211"/>
              <a:gd name="connsiteY17" fmla="*/ 0 h 3420248"/>
              <a:gd name="connsiteX18" fmla="*/ 2559501 w 2582211"/>
              <a:gd name="connsiteY18" fmla="*/ 27148 h 3420248"/>
              <a:gd name="connsiteX19" fmla="*/ 2559542 w 2582211"/>
              <a:gd name="connsiteY19" fmla="*/ 35062 h 3420248"/>
              <a:gd name="connsiteX20" fmla="*/ 2563128 w 2582211"/>
              <a:gd name="connsiteY20" fmla="*/ 35072 h 3420248"/>
              <a:gd name="connsiteX21" fmla="*/ 2563128 w 2582211"/>
              <a:gd name="connsiteY21" fmla="*/ 303633 h 3420248"/>
              <a:gd name="connsiteX22" fmla="*/ 2563128 w 2582211"/>
              <a:gd name="connsiteY22" fmla="*/ 346349 h 3420248"/>
              <a:gd name="connsiteX23" fmla="*/ 2570153 w 2582211"/>
              <a:gd name="connsiteY23" fmla="*/ 370207 h 3420248"/>
              <a:gd name="connsiteX24" fmla="*/ 2578202 w 2582211"/>
              <a:gd name="connsiteY24" fmla="*/ 394600 h 3420248"/>
              <a:gd name="connsiteX25" fmla="*/ 2581673 w 2582211"/>
              <a:gd name="connsiteY25" fmla="*/ 418106 h 3420248"/>
              <a:gd name="connsiteX26" fmla="*/ 2582211 w 2582211"/>
              <a:gd name="connsiteY26" fmla="*/ 436202 h 3420248"/>
              <a:gd name="connsiteX27" fmla="*/ 2577459 w 2582211"/>
              <a:gd name="connsiteY27" fmla="*/ 455160 h 3420248"/>
              <a:gd name="connsiteX28" fmla="*/ 2579435 w 2582211"/>
              <a:gd name="connsiteY28" fmla="*/ 467958 h 3420248"/>
              <a:gd name="connsiteX29" fmla="*/ 2574345 w 2582211"/>
              <a:gd name="connsiteY29" fmla="*/ 491792 h 3420248"/>
              <a:gd name="connsiteX30" fmla="*/ 2569656 w 2582211"/>
              <a:gd name="connsiteY30" fmla="*/ 526659 h 3420248"/>
              <a:gd name="connsiteX31" fmla="*/ 2564657 w 2582211"/>
              <a:gd name="connsiteY31" fmla="*/ 550660 h 3420248"/>
              <a:gd name="connsiteX32" fmla="*/ 2563127 w 2582211"/>
              <a:gd name="connsiteY32" fmla="*/ 555288 h 3420248"/>
              <a:gd name="connsiteX33" fmla="*/ 2563127 w 2582211"/>
              <a:gd name="connsiteY33" fmla="*/ 712341 h 3420248"/>
              <a:gd name="connsiteX34" fmla="*/ 2564838 w 2582211"/>
              <a:gd name="connsiteY34" fmla="*/ 723926 h 3420248"/>
              <a:gd name="connsiteX35" fmla="*/ 2563127 w 2582211"/>
              <a:gd name="connsiteY35" fmla="*/ 763012 h 3420248"/>
              <a:gd name="connsiteX36" fmla="*/ 2565458 w 2582211"/>
              <a:gd name="connsiteY36" fmla="*/ 768689 h 3420248"/>
              <a:gd name="connsiteX37" fmla="*/ 2563127 w 2582211"/>
              <a:gd name="connsiteY37" fmla="*/ 806901 h 3420248"/>
              <a:gd name="connsiteX38" fmla="*/ 2565106 w 2582211"/>
              <a:gd name="connsiteY38" fmla="*/ 848769 h 3420248"/>
              <a:gd name="connsiteX39" fmla="*/ 2570425 w 2582211"/>
              <a:gd name="connsiteY39" fmla="*/ 851895 h 3420248"/>
              <a:gd name="connsiteX40" fmla="*/ 2570893 w 2582211"/>
              <a:gd name="connsiteY40" fmla="*/ 861077 h 3420248"/>
              <a:gd name="connsiteX41" fmla="*/ 2570791 w 2582211"/>
              <a:gd name="connsiteY41" fmla="*/ 875533 h 3420248"/>
              <a:gd name="connsiteX42" fmla="*/ 2565208 w 2582211"/>
              <a:gd name="connsiteY42" fmla="*/ 907912 h 3420248"/>
              <a:gd name="connsiteX43" fmla="*/ 2567943 w 2582211"/>
              <a:gd name="connsiteY43" fmla="*/ 3420248 h 3420248"/>
              <a:gd name="connsiteX44" fmla="*/ 49856 w 2582211"/>
              <a:gd name="connsiteY44" fmla="*/ 3420248 h 3420248"/>
              <a:gd name="connsiteX45" fmla="*/ 22710 w 2582211"/>
              <a:gd name="connsiteY45" fmla="*/ 3393100 h 3420248"/>
              <a:gd name="connsiteX46" fmla="*/ 22670 w 2582211"/>
              <a:gd name="connsiteY46" fmla="*/ 3385186 h 3420248"/>
              <a:gd name="connsiteX47" fmla="*/ 19083 w 2582211"/>
              <a:gd name="connsiteY47" fmla="*/ 3385176 h 3420248"/>
              <a:gd name="connsiteX48" fmla="*/ 19083 w 2582211"/>
              <a:gd name="connsiteY48" fmla="*/ 3116615 h 3420248"/>
              <a:gd name="connsiteX49" fmla="*/ 19083 w 2582211"/>
              <a:gd name="connsiteY49" fmla="*/ 3073899 h 3420248"/>
              <a:gd name="connsiteX50" fmla="*/ 12058 w 2582211"/>
              <a:gd name="connsiteY50" fmla="*/ 3050041 h 3420248"/>
              <a:gd name="connsiteX51" fmla="*/ 4009 w 2582211"/>
              <a:gd name="connsiteY51" fmla="*/ 3025648 h 3420248"/>
              <a:gd name="connsiteX52" fmla="*/ 538 w 2582211"/>
              <a:gd name="connsiteY52" fmla="*/ 3002142 h 3420248"/>
              <a:gd name="connsiteX53" fmla="*/ 0 w 2582211"/>
              <a:gd name="connsiteY53" fmla="*/ 2984046 h 3420248"/>
              <a:gd name="connsiteX0" fmla="*/ 0 w 2581673"/>
              <a:gd name="connsiteY0" fmla="*/ 3002142 h 3420248"/>
              <a:gd name="connsiteX1" fmla="*/ 4214 w 2581673"/>
              <a:gd name="connsiteY1" fmla="*/ 2965088 h 3420248"/>
              <a:gd name="connsiteX2" fmla="*/ 2238 w 2581673"/>
              <a:gd name="connsiteY2" fmla="*/ 2952290 h 3420248"/>
              <a:gd name="connsiteX3" fmla="*/ 12017 w 2581673"/>
              <a:gd name="connsiteY3" fmla="*/ 2893589 h 3420248"/>
              <a:gd name="connsiteX4" fmla="*/ 17016 w 2581673"/>
              <a:gd name="connsiteY4" fmla="*/ 2869588 h 3420248"/>
              <a:gd name="connsiteX5" fmla="*/ 18546 w 2581673"/>
              <a:gd name="connsiteY5" fmla="*/ 2864960 h 3420248"/>
              <a:gd name="connsiteX6" fmla="*/ 18546 w 2581673"/>
              <a:gd name="connsiteY6" fmla="*/ 2707907 h 3420248"/>
              <a:gd name="connsiteX7" fmla="*/ 16835 w 2581673"/>
              <a:gd name="connsiteY7" fmla="*/ 2696322 h 3420248"/>
              <a:gd name="connsiteX8" fmla="*/ 18546 w 2581673"/>
              <a:gd name="connsiteY8" fmla="*/ 2657236 h 3420248"/>
              <a:gd name="connsiteX9" fmla="*/ 16215 w 2581673"/>
              <a:gd name="connsiteY9" fmla="*/ 2651559 h 3420248"/>
              <a:gd name="connsiteX10" fmla="*/ 18546 w 2581673"/>
              <a:gd name="connsiteY10" fmla="*/ 2613347 h 3420248"/>
              <a:gd name="connsiteX11" fmla="*/ 16567 w 2581673"/>
              <a:gd name="connsiteY11" fmla="*/ 2571479 h 3420248"/>
              <a:gd name="connsiteX12" fmla="*/ 11248 w 2581673"/>
              <a:gd name="connsiteY12" fmla="*/ 2568353 h 3420248"/>
              <a:gd name="connsiteX13" fmla="*/ 10780 w 2581673"/>
              <a:gd name="connsiteY13" fmla="*/ 2559171 h 3420248"/>
              <a:gd name="connsiteX14" fmla="*/ 10882 w 2581673"/>
              <a:gd name="connsiteY14" fmla="*/ 2544715 h 3420248"/>
              <a:gd name="connsiteX15" fmla="*/ 16465 w 2581673"/>
              <a:gd name="connsiteY15" fmla="*/ 2512336 h 3420248"/>
              <a:gd name="connsiteX16" fmla="*/ 13730 w 2581673"/>
              <a:gd name="connsiteY16" fmla="*/ 0 h 3420248"/>
              <a:gd name="connsiteX17" fmla="*/ 2531817 w 2581673"/>
              <a:gd name="connsiteY17" fmla="*/ 0 h 3420248"/>
              <a:gd name="connsiteX18" fmla="*/ 2558963 w 2581673"/>
              <a:gd name="connsiteY18" fmla="*/ 27148 h 3420248"/>
              <a:gd name="connsiteX19" fmla="*/ 2559004 w 2581673"/>
              <a:gd name="connsiteY19" fmla="*/ 35062 h 3420248"/>
              <a:gd name="connsiteX20" fmla="*/ 2562590 w 2581673"/>
              <a:gd name="connsiteY20" fmla="*/ 35072 h 3420248"/>
              <a:gd name="connsiteX21" fmla="*/ 2562590 w 2581673"/>
              <a:gd name="connsiteY21" fmla="*/ 303633 h 3420248"/>
              <a:gd name="connsiteX22" fmla="*/ 2562590 w 2581673"/>
              <a:gd name="connsiteY22" fmla="*/ 346349 h 3420248"/>
              <a:gd name="connsiteX23" fmla="*/ 2569615 w 2581673"/>
              <a:gd name="connsiteY23" fmla="*/ 370207 h 3420248"/>
              <a:gd name="connsiteX24" fmla="*/ 2577664 w 2581673"/>
              <a:gd name="connsiteY24" fmla="*/ 394600 h 3420248"/>
              <a:gd name="connsiteX25" fmla="*/ 2581135 w 2581673"/>
              <a:gd name="connsiteY25" fmla="*/ 418106 h 3420248"/>
              <a:gd name="connsiteX26" fmla="*/ 2581673 w 2581673"/>
              <a:gd name="connsiteY26" fmla="*/ 436202 h 3420248"/>
              <a:gd name="connsiteX27" fmla="*/ 2576921 w 2581673"/>
              <a:gd name="connsiteY27" fmla="*/ 455160 h 3420248"/>
              <a:gd name="connsiteX28" fmla="*/ 2578897 w 2581673"/>
              <a:gd name="connsiteY28" fmla="*/ 467958 h 3420248"/>
              <a:gd name="connsiteX29" fmla="*/ 2573807 w 2581673"/>
              <a:gd name="connsiteY29" fmla="*/ 491792 h 3420248"/>
              <a:gd name="connsiteX30" fmla="*/ 2569118 w 2581673"/>
              <a:gd name="connsiteY30" fmla="*/ 526659 h 3420248"/>
              <a:gd name="connsiteX31" fmla="*/ 2564119 w 2581673"/>
              <a:gd name="connsiteY31" fmla="*/ 550660 h 3420248"/>
              <a:gd name="connsiteX32" fmla="*/ 2562589 w 2581673"/>
              <a:gd name="connsiteY32" fmla="*/ 555288 h 3420248"/>
              <a:gd name="connsiteX33" fmla="*/ 2562589 w 2581673"/>
              <a:gd name="connsiteY33" fmla="*/ 712341 h 3420248"/>
              <a:gd name="connsiteX34" fmla="*/ 2564300 w 2581673"/>
              <a:gd name="connsiteY34" fmla="*/ 723926 h 3420248"/>
              <a:gd name="connsiteX35" fmla="*/ 2562589 w 2581673"/>
              <a:gd name="connsiteY35" fmla="*/ 763012 h 3420248"/>
              <a:gd name="connsiteX36" fmla="*/ 2564920 w 2581673"/>
              <a:gd name="connsiteY36" fmla="*/ 768689 h 3420248"/>
              <a:gd name="connsiteX37" fmla="*/ 2562589 w 2581673"/>
              <a:gd name="connsiteY37" fmla="*/ 806901 h 3420248"/>
              <a:gd name="connsiteX38" fmla="*/ 2564568 w 2581673"/>
              <a:gd name="connsiteY38" fmla="*/ 848769 h 3420248"/>
              <a:gd name="connsiteX39" fmla="*/ 2569887 w 2581673"/>
              <a:gd name="connsiteY39" fmla="*/ 851895 h 3420248"/>
              <a:gd name="connsiteX40" fmla="*/ 2570355 w 2581673"/>
              <a:gd name="connsiteY40" fmla="*/ 861077 h 3420248"/>
              <a:gd name="connsiteX41" fmla="*/ 2570253 w 2581673"/>
              <a:gd name="connsiteY41" fmla="*/ 875533 h 3420248"/>
              <a:gd name="connsiteX42" fmla="*/ 2564670 w 2581673"/>
              <a:gd name="connsiteY42" fmla="*/ 907912 h 3420248"/>
              <a:gd name="connsiteX43" fmla="*/ 2567405 w 2581673"/>
              <a:gd name="connsiteY43" fmla="*/ 3420248 h 3420248"/>
              <a:gd name="connsiteX44" fmla="*/ 49318 w 2581673"/>
              <a:gd name="connsiteY44" fmla="*/ 3420248 h 3420248"/>
              <a:gd name="connsiteX45" fmla="*/ 22172 w 2581673"/>
              <a:gd name="connsiteY45" fmla="*/ 3393100 h 3420248"/>
              <a:gd name="connsiteX46" fmla="*/ 22132 w 2581673"/>
              <a:gd name="connsiteY46" fmla="*/ 3385186 h 3420248"/>
              <a:gd name="connsiteX47" fmla="*/ 18545 w 2581673"/>
              <a:gd name="connsiteY47" fmla="*/ 3385176 h 3420248"/>
              <a:gd name="connsiteX48" fmla="*/ 18545 w 2581673"/>
              <a:gd name="connsiteY48" fmla="*/ 3116615 h 3420248"/>
              <a:gd name="connsiteX49" fmla="*/ 18545 w 2581673"/>
              <a:gd name="connsiteY49" fmla="*/ 3073899 h 3420248"/>
              <a:gd name="connsiteX50" fmla="*/ 11520 w 2581673"/>
              <a:gd name="connsiteY50" fmla="*/ 3050041 h 3420248"/>
              <a:gd name="connsiteX51" fmla="*/ 3471 w 2581673"/>
              <a:gd name="connsiteY51" fmla="*/ 3025648 h 3420248"/>
              <a:gd name="connsiteX52" fmla="*/ 0 w 2581673"/>
              <a:gd name="connsiteY52" fmla="*/ 3002142 h 3420248"/>
              <a:gd name="connsiteX0" fmla="*/ 0 w 2581673"/>
              <a:gd name="connsiteY0" fmla="*/ 3002142 h 3420248"/>
              <a:gd name="connsiteX1" fmla="*/ 4214 w 2581673"/>
              <a:gd name="connsiteY1" fmla="*/ 2965088 h 3420248"/>
              <a:gd name="connsiteX2" fmla="*/ 2238 w 2581673"/>
              <a:gd name="connsiteY2" fmla="*/ 2952290 h 3420248"/>
              <a:gd name="connsiteX3" fmla="*/ 12017 w 2581673"/>
              <a:gd name="connsiteY3" fmla="*/ 2893589 h 3420248"/>
              <a:gd name="connsiteX4" fmla="*/ 17016 w 2581673"/>
              <a:gd name="connsiteY4" fmla="*/ 2869588 h 3420248"/>
              <a:gd name="connsiteX5" fmla="*/ 18546 w 2581673"/>
              <a:gd name="connsiteY5" fmla="*/ 2864960 h 3420248"/>
              <a:gd name="connsiteX6" fmla="*/ 18546 w 2581673"/>
              <a:gd name="connsiteY6" fmla="*/ 2707907 h 3420248"/>
              <a:gd name="connsiteX7" fmla="*/ 16835 w 2581673"/>
              <a:gd name="connsiteY7" fmla="*/ 2696322 h 3420248"/>
              <a:gd name="connsiteX8" fmla="*/ 18546 w 2581673"/>
              <a:gd name="connsiteY8" fmla="*/ 2657236 h 3420248"/>
              <a:gd name="connsiteX9" fmla="*/ 18546 w 2581673"/>
              <a:gd name="connsiteY9" fmla="*/ 2613347 h 3420248"/>
              <a:gd name="connsiteX10" fmla="*/ 16567 w 2581673"/>
              <a:gd name="connsiteY10" fmla="*/ 2571479 h 3420248"/>
              <a:gd name="connsiteX11" fmla="*/ 11248 w 2581673"/>
              <a:gd name="connsiteY11" fmla="*/ 2568353 h 3420248"/>
              <a:gd name="connsiteX12" fmla="*/ 10780 w 2581673"/>
              <a:gd name="connsiteY12" fmla="*/ 2559171 h 3420248"/>
              <a:gd name="connsiteX13" fmla="*/ 10882 w 2581673"/>
              <a:gd name="connsiteY13" fmla="*/ 2544715 h 3420248"/>
              <a:gd name="connsiteX14" fmla="*/ 16465 w 2581673"/>
              <a:gd name="connsiteY14" fmla="*/ 2512336 h 3420248"/>
              <a:gd name="connsiteX15" fmla="*/ 13730 w 2581673"/>
              <a:gd name="connsiteY15" fmla="*/ 0 h 3420248"/>
              <a:gd name="connsiteX16" fmla="*/ 2531817 w 2581673"/>
              <a:gd name="connsiteY16" fmla="*/ 0 h 3420248"/>
              <a:gd name="connsiteX17" fmla="*/ 2558963 w 2581673"/>
              <a:gd name="connsiteY17" fmla="*/ 27148 h 3420248"/>
              <a:gd name="connsiteX18" fmla="*/ 2559004 w 2581673"/>
              <a:gd name="connsiteY18" fmla="*/ 35062 h 3420248"/>
              <a:gd name="connsiteX19" fmla="*/ 2562590 w 2581673"/>
              <a:gd name="connsiteY19" fmla="*/ 35072 h 3420248"/>
              <a:gd name="connsiteX20" fmla="*/ 2562590 w 2581673"/>
              <a:gd name="connsiteY20" fmla="*/ 303633 h 3420248"/>
              <a:gd name="connsiteX21" fmla="*/ 2562590 w 2581673"/>
              <a:gd name="connsiteY21" fmla="*/ 346349 h 3420248"/>
              <a:gd name="connsiteX22" fmla="*/ 2569615 w 2581673"/>
              <a:gd name="connsiteY22" fmla="*/ 370207 h 3420248"/>
              <a:gd name="connsiteX23" fmla="*/ 2577664 w 2581673"/>
              <a:gd name="connsiteY23" fmla="*/ 394600 h 3420248"/>
              <a:gd name="connsiteX24" fmla="*/ 2581135 w 2581673"/>
              <a:gd name="connsiteY24" fmla="*/ 418106 h 3420248"/>
              <a:gd name="connsiteX25" fmla="*/ 2581673 w 2581673"/>
              <a:gd name="connsiteY25" fmla="*/ 436202 h 3420248"/>
              <a:gd name="connsiteX26" fmla="*/ 2576921 w 2581673"/>
              <a:gd name="connsiteY26" fmla="*/ 455160 h 3420248"/>
              <a:gd name="connsiteX27" fmla="*/ 2578897 w 2581673"/>
              <a:gd name="connsiteY27" fmla="*/ 467958 h 3420248"/>
              <a:gd name="connsiteX28" fmla="*/ 2573807 w 2581673"/>
              <a:gd name="connsiteY28" fmla="*/ 491792 h 3420248"/>
              <a:gd name="connsiteX29" fmla="*/ 2569118 w 2581673"/>
              <a:gd name="connsiteY29" fmla="*/ 526659 h 3420248"/>
              <a:gd name="connsiteX30" fmla="*/ 2564119 w 2581673"/>
              <a:gd name="connsiteY30" fmla="*/ 550660 h 3420248"/>
              <a:gd name="connsiteX31" fmla="*/ 2562589 w 2581673"/>
              <a:gd name="connsiteY31" fmla="*/ 555288 h 3420248"/>
              <a:gd name="connsiteX32" fmla="*/ 2562589 w 2581673"/>
              <a:gd name="connsiteY32" fmla="*/ 712341 h 3420248"/>
              <a:gd name="connsiteX33" fmla="*/ 2564300 w 2581673"/>
              <a:gd name="connsiteY33" fmla="*/ 723926 h 3420248"/>
              <a:gd name="connsiteX34" fmla="*/ 2562589 w 2581673"/>
              <a:gd name="connsiteY34" fmla="*/ 763012 h 3420248"/>
              <a:gd name="connsiteX35" fmla="*/ 2564920 w 2581673"/>
              <a:gd name="connsiteY35" fmla="*/ 768689 h 3420248"/>
              <a:gd name="connsiteX36" fmla="*/ 2562589 w 2581673"/>
              <a:gd name="connsiteY36" fmla="*/ 806901 h 3420248"/>
              <a:gd name="connsiteX37" fmla="*/ 2564568 w 2581673"/>
              <a:gd name="connsiteY37" fmla="*/ 848769 h 3420248"/>
              <a:gd name="connsiteX38" fmla="*/ 2569887 w 2581673"/>
              <a:gd name="connsiteY38" fmla="*/ 851895 h 3420248"/>
              <a:gd name="connsiteX39" fmla="*/ 2570355 w 2581673"/>
              <a:gd name="connsiteY39" fmla="*/ 861077 h 3420248"/>
              <a:gd name="connsiteX40" fmla="*/ 2570253 w 2581673"/>
              <a:gd name="connsiteY40" fmla="*/ 875533 h 3420248"/>
              <a:gd name="connsiteX41" fmla="*/ 2564670 w 2581673"/>
              <a:gd name="connsiteY41" fmla="*/ 907912 h 3420248"/>
              <a:gd name="connsiteX42" fmla="*/ 2567405 w 2581673"/>
              <a:gd name="connsiteY42" fmla="*/ 3420248 h 3420248"/>
              <a:gd name="connsiteX43" fmla="*/ 49318 w 2581673"/>
              <a:gd name="connsiteY43" fmla="*/ 3420248 h 3420248"/>
              <a:gd name="connsiteX44" fmla="*/ 22172 w 2581673"/>
              <a:gd name="connsiteY44" fmla="*/ 3393100 h 3420248"/>
              <a:gd name="connsiteX45" fmla="*/ 22132 w 2581673"/>
              <a:gd name="connsiteY45" fmla="*/ 3385186 h 3420248"/>
              <a:gd name="connsiteX46" fmla="*/ 18545 w 2581673"/>
              <a:gd name="connsiteY46" fmla="*/ 3385176 h 3420248"/>
              <a:gd name="connsiteX47" fmla="*/ 18545 w 2581673"/>
              <a:gd name="connsiteY47" fmla="*/ 3116615 h 3420248"/>
              <a:gd name="connsiteX48" fmla="*/ 18545 w 2581673"/>
              <a:gd name="connsiteY48" fmla="*/ 3073899 h 3420248"/>
              <a:gd name="connsiteX49" fmla="*/ 11520 w 2581673"/>
              <a:gd name="connsiteY49" fmla="*/ 3050041 h 3420248"/>
              <a:gd name="connsiteX50" fmla="*/ 3471 w 2581673"/>
              <a:gd name="connsiteY50" fmla="*/ 3025648 h 3420248"/>
              <a:gd name="connsiteX51" fmla="*/ 0 w 2581673"/>
              <a:gd name="connsiteY51" fmla="*/ 3002142 h 3420248"/>
              <a:gd name="connsiteX0" fmla="*/ 0 w 2581673"/>
              <a:gd name="connsiteY0" fmla="*/ 3002142 h 3420248"/>
              <a:gd name="connsiteX1" fmla="*/ 4214 w 2581673"/>
              <a:gd name="connsiteY1" fmla="*/ 2965088 h 3420248"/>
              <a:gd name="connsiteX2" fmla="*/ 2238 w 2581673"/>
              <a:gd name="connsiteY2" fmla="*/ 2952290 h 3420248"/>
              <a:gd name="connsiteX3" fmla="*/ 12017 w 2581673"/>
              <a:gd name="connsiteY3" fmla="*/ 2893589 h 3420248"/>
              <a:gd name="connsiteX4" fmla="*/ 17016 w 2581673"/>
              <a:gd name="connsiteY4" fmla="*/ 2869588 h 3420248"/>
              <a:gd name="connsiteX5" fmla="*/ 18546 w 2581673"/>
              <a:gd name="connsiteY5" fmla="*/ 2864960 h 3420248"/>
              <a:gd name="connsiteX6" fmla="*/ 18546 w 2581673"/>
              <a:gd name="connsiteY6" fmla="*/ 2707907 h 3420248"/>
              <a:gd name="connsiteX7" fmla="*/ 16835 w 2581673"/>
              <a:gd name="connsiteY7" fmla="*/ 2696322 h 3420248"/>
              <a:gd name="connsiteX8" fmla="*/ 18546 w 2581673"/>
              <a:gd name="connsiteY8" fmla="*/ 2613347 h 3420248"/>
              <a:gd name="connsiteX9" fmla="*/ 16567 w 2581673"/>
              <a:gd name="connsiteY9" fmla="*/ 2571479 h 3420248"/>
              <a:gd name="connsiteX10" fmla="*/ 11248 w 2581673"/>
              <a:gd name="connsiteY10" fmla="*/ 2568353 h 3420248"/>
              <a:gd name="connsiteX11" fmla="*/ 10780 w 2581673"/>
              <a:gd name="connsiteY11" fmla="*/ 2559171 h 3420248"/>
              <a:gd name="connsiteX12" fmla="*/ 10882 w 2581673"/>
              <a:gd name="connsiteY12" fmla="*/ 2544715 h 3420248"/>
              <a:gd name="connsiteX13" fmla="*/ 16465 w 2581673"/>
              <a:gd name="connsiteY13" fmla="*/ 2512336 h 3420248"/>
              <a:gd name="connsiteX14" fmla="*/ 13730 w 2581673"/>
              <a:gd name="connsiteY14" fmla="*/ 0 h 3420248"/>
              <a:gd name="connsiteX15" fmla="*/ 2531817 w 2581673"/>
              <a:gd name="connsiteY15" fmla="*/ 0 h 3420248"/>
              <a:gd name="connsiteX16" fmla="*/ 2558963 w 2581673"/>
              <a:gd name="connsiteY16" fmla="*/ 27148 h 3420248"/>
              <a:gd name="connsiteX17" fmla="*/ 2559004 w 2581673"/>
              <a:gd name="connsiteY17" fmla="*/ 35062 h 3420248"/>
              <a:gd name="connsiteX18" fmla="*/ 2562590 w 2581673"/>
              <a:gd name="connsiteY18" fmla="*/ 35072 h 3420248"/>
              <a:gd name="connsiteX19" fmla="*/ 2562590 w 2581673"/>
              <a:gd name="connsiteY19" fmla="*/ 303633 h 3420248"/>
              <a:gd name="connsiteX20" fmla="*/ 2562590 w 2581673"/>
              <a:gd name="connsiteY20" fmla="*/ 346349 h 3420248"/>
              <a:gd name="connsiteX21" fmla="*/ 2569615 w 2581673"/>
              <a:gd name="connsiteY21" fmla="*/ 370207 h 3420248"/>
              <a:gd name="connsiteX22" fmla="*/ 2577664 w 2581673"/>
              <a:gd name="connsiteY22" fmla="*/ 394600 h 3420248"/>
              <a:gd name="connsiteX23" fmla="*/ 2581135 w 2581673"/>
              <a:gd name="connsiteY23" fmla="*/ 418106 h 3420248"/>
              <a:gd name="connsiteX24" fmla="*/ 2581673 w 2581673"/>
              <a:gd name="connsiteY24" fmla="*/ 436202 h 3420248"/>
              <a:gd name="connsiteX25" fmla="*/ 2576921 w 2581673"/>
              <a:gd name="connsiteY25" fmla="*/ 455160 h 3420248"/>
              <a:gd name="connsiteX26" fmla="*/ 2578897 w 2581673"/>
              <a:gd name="connsiteY26" fmla="*/ 467958 h 3420248"/>
              <a:gd name="connsiteX27" fmla="*/ 2573807 w 2581673"/>
              <a:gd name="connsiteY27" fmla="*/ 491792 h 3420248"/>
              <a:gd name="connsiteX28" fmla="*/ 2569118 w 2581673"/>
              <a:gd name="connsiteY28" fmla="*/ 526659 h 3420248"/>
              <a:gd name="connsiteX29" fmla="*/ 2564119 w 2581673"/>
              <a:gd name="connsiteY29" fmla="*/ 550660 h 3420248"/>
              <a:gd name="connsiteX30" fmla="*/ 2562589 w 2581673"/>
              <a:gd name="connsiteY30" fmla="*/ 555288 h 3420248"/>
              <a:gd name="connsiteX31" fmla="*/ 2562589 w 2581673"/>
              <a:gd name="connsiteY31" fmla="*/ 712341 h 3420248"/>
              <a:gd name="connsiteX32" fmla="*/ 2564300 w 2581673"/>
              <a:gd name="connsiteY32" fmla="*/ 723926 h 3420248"/>
              <a:gd name="connsiteX33" fmla="*/ 2562589 w 2581673"/>
              <a:gd name="connsiteY33" fmla="*/ 763012 h 3420248"/>
              <a:gd name="connsiteX34" fmla="*/ 2564920 w 2581673"/>
              <a:gd name="connsiteY34" fmla="*/ 768689 h 3420248"/>
              <a:gd name="connsiteX35" fmla="*/ 2562589 w 2581673"/>
              <a:gd name="connsiteY35" fmla="*/ 806901 h 3420248"/>
              <a:gd name="connsiteX36" fmla="*/ 2564568 w 2581673"/>
              <a:gd name="connsiteY36" fmla="*/ 848769 h 3420248"/>
              <a:gd name="connsiteX37" fmla="*/ 2569887 w 2581673"/>
              <a:gd name="connsiteY37" fmla="*/ 851895 h 3420248"/>
              <a:gd name="connsiteX38" fmla="*/ 2570355 w 2581673"/>
              <a:gd name="connsiteY38" fmla="*/ 861077 h 3420248"/>
              <a:gd name="connsiteX39" fmla="*/ 2570253 w 2581673"/>
              <a:gd name="connsiteY39" fmla="*/ 875533 h 3420248"/>
              <a:gd name="connsiteX40" fmla="*/ 2564670 w 2581673"/>
              <a:gd name="connsiteY40" fmla="*/ 907912 h 3420248"/>
              <a:gd name="connsiteX41" fmla="*/ 2567405 w 2581673"/>
              <a:gd name="connsiteY41" fmla="*/ 3420248 h 3420248"/>
              <a:gd name="connsiteX42" fmla="*/ 49318 w 2581673"/>
              <a:gd name="connsiteY42" fmla="*/ 3420248 h 3420248"/>
              <a:gd name="connsiteX43" fmla="*/ 22172 w 2581673"/>
              <a:gd name="connsiteY43" fmla="*/ 3393100 h 3420248"/>
              <a:gd name="connsiteX44" fmla="*/ 22132 w 2581673"/>
              <a:gd name="connsiteY44" fmla="*/ 3385186 h 3420248"/>
              <a:gd name="connsiteX45" fmla="*/ 18545 w 2581673"/>
              <a:gd name="connsiteY45" fmla="*/ 3385176 h 3420248"/>
              <a:gd name="connsiteX46" fmla="*/ 18545 w 2581673"/>
              <a:gd name="connsiteY46" fmla="*/ 3116615 h 3420248"/>
              <a:gd name="connsiteX47" fmla="*/ 18545 w 2581673"/>
              <a:gd name="connsiteY47" fmla="*/ 3073899 h 3420248"/>
              <a:gd name="connsiteX48" fmla="*/ 11520 w 2581673"/>
              <a:gd name="connsiteY48" fmla="*/ 3050041 h 3420248"/>
              <a:gd name="connsiteX49" fmla="*/ 3471 w 2581673"/>
              <a:gd name="connsiteY49" fmla="*/ 3025648 h 3420248"/>
              <a:gd name="connsiteX50" fmla="*/ 0 w 2581673"/>
              <a:gd name="connsiteY50" fmla="*/ 3002142 h 3420248"/>
              <a:gd name="connsiteX0" fmla="*/ 0 w 2581673"/>
              <a:gd name="connsiteY0" fmla="*/ 3002142 h 3420248"/>
              <a:gd name="connsiteX1" fmla="*/ 4214 w 2581673"/>
              <a:gd name="connsiteY1" fmla="*/ 2965088 h 3420248"/>
              <a:gd name="connsiteX2" fmla="*/ 2238 w 2581673"/>
              <a:gd name="connsiteY2" fmla="*/ 2952290 h 3420248"/>
              <a:gd name="connsiteX3" fmla="*/ 12017 w 2581673"/>
              <a:gd name="connsiteY3" fmla="*/ 2893589 h 3420248"/>
              <a:gd name="connsiteX4" fmla="*/ 17016 w 2581673"/>
              <a:gd name="connsiteY4" fmla="*/ 2869588 h 3420248"/>
              <a:gd name="connsiteX5" fmla="*/ 18546 w 2581673"/>
              <a:gd name="connsiteY5" fmla="*/ 2864960 h 3420248"/>
              <a:gd name="connsiteX6" fmla="*/ 18546 w 2581673"/>
              <a:gd name="connsiteY6" fmla="*/ 2707907 h 3420248"/>
              <a:gd name="connsiteX7" fmla="*/ 16835 w 2581673"/>
              <a:gd name="connsiteY7" fmla="*/ 2696322 h 3420248"/>
              <a:gd name="connsiteX8" fmla="*/ 16567 w 2581673"/>
              <a:gd name="connsiteY8" fmla="*/ 2571479 h 3420248"/>
              <a:gd name="connsiteX9" fmla="*/ 11248 w 2581673"/>
              <a:gd name="connsiteY9" fmla="*/ 2568353 h 3420248"/>
              <a:gd name="connsiteX10" fmla="*/ 10780 w 2581673"/>
              <a:gd name="connsiteY10" fmla="*/ 2559171 h 3420248"/>
              <a:gd name="connsiteX11" fmla="*/ 10882 w 2581673"/>
              <a:gd name="connsiteY11" fmla="*/ 2544715 h 3420248"/>
              <a:gd name="connsiteX12" fmla="*/ 16465 w 2581673"/>
              <a:gd name="connsiteY12" fmla="*/ 2512336 h 3420248"/>
              <a:gd name="connsiteX13" fmla="*/ 13730 w 2581673"/>
              <a:gd name="connsiteY13" fmla="*/ 0 h 3420248"/>
              <a:gd name="connsiteX14" fmla="*/ 2531817 w 2581673"/>
              <a:gd name="connsiteY14" fmla="*/ 0 h 3420248"/>
              <a:gd name="connsiteX15" fmla="*/ 2558963 w 2581673"/>
              <a:gd name="connsiteY15" fmla="*/ 27148 h 3420248"/>
              <a:gd name="connsiteX16" fmla="*/ 2559004 w 2581673"/>
              <a:gd name="connsiteY16" fmla="*/ 35062 h 3420248"/>
              <a:gd name="connsiteX17" fmla="*/ 2562590 w 2581673"/>
              <a:gd name="connsiteY17" fmla="*/ 35072 h 3420248"/>
              <a:gd name="connsiteX18" fmla="*/ 2562590 w 2581673"/>
              <a:gd name="connsiteY18" fmla="*/ 303633 h 3420248"/>
              <a:gd name="connsiteX19" fmla="*/ 2562590 w 2581673"/>
              <a:gd name="connsiteY19" fmla="*/ 346349 h 3420248"/>
              <a:gd name="connsiteX20" fmla="*/ 2569615 w 2581673"/>
              <a:gd name="connsiteY20" fmla="*/ 370207 h 3420248"/>
              <a:gd name="connsiteX21" fmla="*/ 2577664 w 2581673"/>
              <a:gd name="connsiteY21" fmla="*/ 394600 h 3420248"/>
              <a:gd name="connsiteX22" fmla="*/ 2581135 w 2581673"/>
              <a:gd name="connsiteY22" fmla="*/ 418106 h 3420248"/>
              <a:gd name="connsiteX23" fmla="*/ 2581673 w 2581673"/>
              <a:gd name="connsiteY23" fmla="*/ 436202 h 3420248"/>
              <a:gd name="connsiteX24" fmla="*/ 2576921 w 2581673"/>
              <a:gd name="connsiteY24" fmla="*/ 455160 h 3420248"/>
              <a:gd name="connsiteX25" fmla="*/ 2578897 w 2581673"/>
              <a:gd name="connsiteY25" fmla="*/ 467958 h 3420248"/>
              <a:gd name="connsiteX26" fmla="*/ 2573807 w 2581673"/>
              <a:gd name="connsiteY26" fmla="*/ 491792 h 3420248"/>
              <a:gd name="connsiteX27" fmla="*/ 2569118 w 2581673"/>
              <a:gd name="connsiteY27" fmla="*/ 526659 h 3420248"/>
              <a:gd name="connsiteX28" fmla="*/ 2564119 w 2581673"/>
              <a:gd name="connsiteY28" fmla="*/ 550660 h 3420248"/>
              <a:gd name="connsiteX29" fmla="*/ 2562589 w 2581673"/>
              <a:gd name="connsiteY29" fmla="*/ 555288 h 3420248"/>
              <a:gd name="connsiteX30" fmla="*/ 2562589 w 2581673"/>
              <a:gd name="connsiteY30" fmla="*/ 712341 h 3420248"/>
              <a:gd name="connsiteX31" fmla="*/ 2564300 w 2581673"/>
              <a:gd name="connsiteY31" fmla="*/ 723926 h 3420248"/>
              <a:gd name="connsiteX32" fmla="*/ 2562589 w 2581673"/>
              <a:gd name="connsiteY32" fmla="*/ 763012 h 3420248"/>
              <a:gd name="connsiteX33" fmla="*/ 2564920 w 2581673"/>
              <a:gd name="connsiteY33" fmla="*/ 768689 h 3420248"/>
              <a:gd name="connsiteX34" fmla="*/ 2562589 w 2581673"/>
              <a:gd name="connsiteY34" fmla="*/ 806901 h 3420248"/>
              <a:gd name="connsiteX35" fmla="*/ 2564568 w 2581673"/>
              <a:gd name="connsiteY35" fmla="*/ 848769 h 3420248"/>
              <a:gd name="connsiteX36" fmla="*/ 2569887 w 2581673"/>
              <a:gd name="connsiteY36" fmla="*/ 851895 h 3420248"/>
              <a:gd name="connsiteX37" fmla="*/ 2570355 w 2581673"/>
              <a:gd name="connsiteY37" fmla="*/ 861077 h 3420248"/>
              <a:gd name="connsiteX38" fmla="*/ 2570253 w 2581673"/>
              <a:gd name="connsiteY38" fmla="*/ 875533 h 3420248"/>
              <a:gd name="connsiteX39" fmla="*/ 2564670 w 2581673"/>
              <a:gd name="connsiteY39" fmla="*/ 907912 h 3420248"/>
              <a:gd name="connsiteX40" fmla="*/ 2567405 w 2581673"/>
              <a:gd name="connsiteY40" fmla="*/ 3420248 h 3420248"/>
              <a:gd name="connsiteX41" fmla="*/ 49318 w 2581673"/>
              <a:gd name="connsiteY41" fmla="*/ 3420248 h 3420248"/>
              <a:gd name="connsiteX42" fmla="*/ 22172 w 2581673"/>
              <a:gd name="connsiteY42" fmla="*/ 3393100 h 3420248"/>
              <a:gd name="connsiteX43" fmla="*/ 22132 w 2581673"/>
              <a:gd name="connsiteY43" fmla="*/ 3385186 h 3420248"/>
              <a:gd name="connsiteX44" fmla="*/ 18545 w 2581673"/>
              <a:gd name="connsiteY44" fmla="*/ 3385176 h 3420248"/>
              <a:gd name="connsiteX45" fmla="*/ 18545 w 2581673"/>
              <a:gd name="connsiteY45" fmla="*/ 3116615 h 3420248"/>
              <a:gd name="connsiteX46" fmla="*/ 18545 w 2581673"/>
              <a:gd name="connsiteY46" fmla="*/ 3073899 h 3420248"/>
              <a:gd name="connsiteX47" fmla="*/ 11520 w 2581673"/>
              <a:gd name="connsiteY47" fmla="*/ 3050041 h 3420248"/>
              <a:gd name="connsiteX48" fmla="*/ 3471 w 2581673"/>
              <a:gd name="connsiteY48" fmla="*/ 3025648 h 3420248"/>
              <a:gd name="connsiteX49" fmla="*/ 0 w 2581673"/>
              <a:gd name="connsiteY49" fmla="*/ 3002142 h 3420248"/>
              <a:gd name="connsiteX0" fmla="*/ 0 w 2581673"/>
              <a:gd name="connsiteY0" fmla="*/ 3002142 h 3420248"/>
              <a:gd name="connsiteX1" fmla="*/ 4214 w 2581673"/>
              <a:gd name="connsiteY1" fmla="*/ 2965088 h 3420248"/>
              <a:gd name="connsiteX2" fmla="*/ 2238 w 2581673"/>
              <a:gd name="connsiteY2" fmla="*/ 2952290 h 3420248"/>
              <a:gd name="connsiteX3" fmla="*/ 12017 w 2581673"/>
              <a:gd name="connsiteY3" fmla="*/ 2893589 h 3420248"/>
              <a:gd name="connsiteX4" fmla="*/ 17016 w 2581673"/>
              <a:gd name="connsiteY4" fmla="*/ 2869588 h 3420248"/>
              <a:gd name="connsiteX5" fmla="*/ 18546 w 2581673"/>
              <a:gd name="connsiteY5" fmla="*/ 2864960 h 3420248"/>
              <a:gd name="connsiteX6" fmla="*/ 18546 w 2581673"/>
              <a:gd name="connsiteY6" fmla="*/ 2707907 h 3420248"/>
              <a:gd name="connsiteX7" fmla="*/ 16835 w 2581673"/>
              <a:gd name="connsiteY7" fmla="*/ 2696322 h 3420248"/>
              <a:gd name="connsiteX8" fmla="*/ 16567 w 2581673"/>
              <a:gd name="connsiteY8" fmla="*/ 2571479 h 3420248"/>
              <a:gd name="connsiteX9" fmla="*/ 11248 w 2581673"/>
              <a:gd name="connsiteY9" fmla="*/ 2568353 h 3420248"/>
              <a:gd name="connsiteX10" fmla="*/ 10780 w 2581673"/>
              <a:gd name="connsiteY10" fmla="*/ 2559171 h 3420248"/>
              <a:gd name="connsiteX11" fmla="*/ 10882 w 2581673"/>
              <a:gd name="connsiteY11" fmla="*/ 2544715 h 3420248"/>
              <a:gd name="connsiteX12" fmla="*/ 16465 w 2581673"/>
              <a:gd name="connsiteY12" fmla="*/ 2512336 h 3420248"/>
              <a:gd name="connsiteX13" fmla="*/ 13730 w 2581673"/>
              <a:gd name="connsiteY13" fmla="*/ 0 h 3420248"/>
              <a:gd name="connsiteX14" fmla="*/ 2531817 w 2581673"/>
              <a:gd name="connsiteY14" fmla="*/ 0 h 3420248"/>
              <a:gd name="connsiteX15" fmla="*/ 2558963 w 2581673"/>
              <a:gd name="connsiteY15" fmla="*/ 27148 h 3420248"/>
              <a:gd name="connsiteX16" fmla="*/ 2559004 w 2581673"/>
              <a:gd name="connsiteY16" fmla="*/ 35062 h 3420248"/>
              <a:gd name="connsiteX17" fmla="*/ 2562590 w 2581673"/>
              <a:gd name="connsiteY17" fmla="*/ 35072 h 3420248"/>
              <a:gd name="connsiteX18" fmla="*/ 2562590 w 2581673"/>
              <a:gd name="connsiteY18" fmla="*/ 303633 h 3420248"/>
              <a:gd name="connsiteX19" fmla="*/ 2562590 w 2581673"/>
              <a:gd name="connsiteY19" fmla="*/ 346349 h 3420248"/>
              <a:gd name="connsiteX20" fmla="*/ 2569615 w 2581673"/>
              <a:gd name="connsiteY20" fmla="*/ 370207 h 3420248"/>
              <a:gd name="connsiteX21" fmla="*/ 2577664 w 2581673"/>
              <a:gd name="connsiteY21" fmla="*/ 394600 h 3420248"/>
              <a:gd name="connsiteX22" fmla="*/ 2581135 w 2581673"/>
              <a:gd name="connsiteY22" fmla="*/ 418106 h 3420248"/>
              <a:gd name="connsiteX23" fmla="*/ 2581673 w 2581673"/>
              <a:gd name="connsiteY23" fmla="*/ 436202 h 3420248"/>
              <a:gd name="connsiteX24" fmla="*/ 2576921 w 2581673"/>
              <a:gd name="connsiteY24" fmla="*/ 455160 h 3420248"/>
              <a:gd name="connsiteX25" fmla="*/ 2578897 w 2581673"/>
              <a:gd name="connsiteY25" fmla="*/ 467958 h 3420248"/>
              <a:gd name="connsiteX26" fmla="*/ 2573807 w 2581673"/>
              <a:gd name="connsiteY26" fmla="*/ 491792 h 3420248"/>
              <a:gd name="connsiteX27" fmla="*/ 2569118 w 2581673"/>
              <a:gd name="connsiteY27" fmla="*/ 526659 h 3420248"/>
              <a:gd name="connsiteX28" fmla="*/ 2564119 w 2581673"/>
              <a:gd name="connsiteY28" fmla="*/ 550660 h 3420248"/>
              <a:gd name="connsiteX29" fmla="*/ 2562589 w 2581673"/>
              <a:gd name="connsiteY29" fmla="*/ 555288 h 3420248"/>
              <a:gd name="connsiteX30" fmla="*/ 2562589 w 2581673"/>
              <a:gd name="connsiteY30" fmla="*/ 712341 h 3420248"/>
              <a:gd name="connsiteX31" fmla="*/ 2564300 w 2581673"/>
              <a:gd name="connsiteY31" fmla="*/ 723926 h 3420248"/>
              <a:gd name="connsiteX32" fmla="*/ 2562589 w 2581673"/>
              <a:gd name="connsiteY32" fmla="*/ 763012 h 3420248"/>
              <a:gd name="connsiteX33" fmla="*/ 2564920 w 2581673"/>
              <a:gd name="connsiteY33" fmla="*/ 768689 h 3420248"/>
              <a:gd name="connsiteX34" fmla="*/ 2562589 w 2581673"/>
              <a:gd name="connsiteY34" fmla="*/ 806901 h 3420248"/>
              <a:gd name="connsiteX35" fmla="*/ 2564568 w 2581673"/>
              <a:gd name="connsiteY35" fmla="*/ 848769 h 3420248"/>
              <a:gd name="connsiteX36" fmla="*/ 2569887 w 2581673"/>
              <a:gd name="connsiteY36" fmla="*/ 851895 h 3420248"/>
              <a:gd name="connsiteX37" fmla="*/ 2570355 w 2581673"/>
              <a:gd name="connsiteY37" fmla="*/ 861077 h 3420248"/>
              <a:gd name="connsiteX38" fmla="*/ 2570253 w 2581673"/>
              <a:gd name="connsiteY38" fmla="*/ 875533 h 3420248"/>
              <a:gd name="connsiteX39" fmla="*/ 2564670 w 2581673"/>
              <a:gd name="connsiteY39" fmla="*/ 907912 h 3420248"/>
              <a:gd name="connsiteX40" fmla="*/ 2567405 w 2581673"/>
              <a:gd name="connsiteY40" fmla="*/ 3420248 h 3420248"/>
              <a:gd name="connsiteX41" fmla="*/ 49318 w 2581673"/>
              <a:gd name="connsiteY41" fmla="*/ 3420248 h 3420248"/>
              <a:gd name="connsiteX42" fmla="*/ 22172 w 2581673"/>
              <a:gd name="connsiteY42" fmla="*/ 3393100 h 3420248"/>
              <a:gd name="connsiteX43" fmla="*/ 22132 w 2581673"/>
              <a:gd name="connsiteY43" fmla="*/ 3385186 h 3420248"/>
              <a:gd name="connsiteX44" fmla="*/ 18545 w 2581673"/>
              <a:gd name="connsiteY44" fmla="*/ 3385176 h 3420248"/>
              <a:gd name="connsiteX45" fmla="*/ 18545 w 2581673"/>
              <a:gd name="connsiteY45" fmla="*/ 3116615 h 3420248"/>
              <a:gd name="connsiteX46" fmla="*/ 18545 w 2581673"/>
              <a:gd name="connsiteY46" fmla="*/ 3073899 h 3420248"/>
              <a:gd name="connsiteX47" fmla="*/ 3471 w 2581673"/>
              <a:gd name="connsiteY47" fmla="*/ 3025648 h 3420248"/>
              <a:gd name="connsiteX48" fmla="*/ 0 w 2581673"/>
              <a:gd name="connsiteY48" fmla="*/ 3002142 h 3420248"/>
              <a:gd name="connsiteX0" fmla="*/ 0 w 2581673"/>
              <a:gd name="connsiteY0" fmla="*/ 3002142 h 3420248"/>
              <a:gd name="connsiteX1" fmla="*/ 4214 w 2581673"/>
              <a:gd name="connsiteY1" fmla="*/ 2965088 h 3420248"/>
              <a:gd name="connsiteX2" fmla="*/ 2238 w 2581673"/>
              <a:gd name="connsiteY2" fmla="*/ 2952290 h 3420248"/>
              <a:gd name="connsiteX3" fmla="*/ 12017 w 2581673"/>
              <a:gd name="connsiteY3" fmla="*/ 2893589 h 3420248"/>
              <a:gd name="connsiteX4" fmla="*/ 17016 w 2581673"/>
              <a:gd name="connsiteY4" fmla="*/ 2869588 h 3420248"/>
              <a:gd name="connsiteX5" fmla="*/ 18546 w 2581673"/>
              <a:gd name="connsiteY5" fmla="*/ 2864960 h 3420248"/>
              <a:gd name="connsiteX6" fmla="*/ 18546 w 2581673"/>
              <a:gd name="connsiteY6" fmla="*/ 2707907 h 3420248"/>
              <a:gd name="connsiteX7" fmla="*/ 16835 w 2581673"/>
              <a:gd name="connsiteY7" fmla="*/ 2696322 h 3420248"/>
              <a:gd name="connsiteX8" fmla="*/ 16567 w 2581673"/>
              <a:gd name="connsiteY8" fmla="*/ 2571479 h 3420248"/>
              <a:gd name="connsiteX9" fmla="*/ 11248 w 2581673"/>
              <a:gd name="connsiteY9" fmla="*/ 2568353 h 3420248"/>
              <a:gd name="connsiteX10" fmla="*/ 10780 w 2581673"/>
              <a:gd name="connsiteY10" fmla="*/ 2559171 h 3420248"/>
              <a:gd name="connsiteX11" fmla="*/ 10882 w 2581673"/>
              <a:gd name="connsiteY11" fmla="*/ 2544715 h 3420248"/>
              <a:gd name="connsiteX12" fmla="*/ 16465 w 2581673"/>
              <a:gd name="connsiteY12" fmla="*/ 2512336 h 3420248"/>
              <a:gd name="connsiteX13" fmla="*/ 13730 w 2581673"/>
              <a:gd name="connsiteY13" fmla="*/ 0 h 3420248"/>
              <a:gd name="connsiteX14" fmla="*/ 2531817 w 2581673"/>
              <a:gd name="connsiteY14" fmla="*/ 0 h 3420248"/>
              <a:gd name="connsiteX15" fmla="*/ 2558963 w 2581673"/>
              <a:gd name="connsiteY15" fmla="*/ 27148 h 3420248"/>
              <a:gd name="connsiteX16" fmla="*/ 2559004 w 2581673"/>
              <a:gd name="connsiteY16" fmla="*/ 35062 h 3420248"/>
              <a:gd name="connsiteX17" fmla="*/ 2562590 w 2581673"/>
              <a:gd name="connsiteY17" fmla="*/ 35072 h 3420248"/>
              <a:gd name="connsiteX18" fmla="*/ 2562590 w 2581673"/>
              <a:gd name="connsiteY18" fmla="*/ 303633 h 3420248"/>
              <a:gd name="connsiteX19" fmla="*/ 2562590 w 2581673"/>
              <a:gd name="connsiteY19" fmla="*/ 346349 h 3420248"/>
              <a:gd name="connsiteX20" fmla="*/ 2569615 w 2581673"/>
              <a:gd name="connsiteY20" fmla="*/ 370207 h 3420248"/>
              <a:gd name="connsiteX21" fmla="*/ 2577664 w 2581673"/>
              <a:gd name="connsiteY21" fmla="*/ 394600 h 3420248"/>
              <a:gd name="connsiteX22" fmla="*/ 2581135 w 2581673"/>
              <a:gd name="connsiteY22" fmla="*/ 418106 h 3420248"/>
              <a:gd name="connsiteX23" fmla="*/ 2581673 w 2581673"/>
              <a:gd name="connsiteY23" fmla="*/ 436202 h 3420248"/>
              <a:gd name="connsiteX24" fmla="*/ 2576921 w 2581673"/>
              <a:gd name="connsiteY24" fmla="*/ 455160 h 3420248"/>
              <a:gd name="connsiteX25" fmla="*/ 2578897 w 2581673"/>
              <a:gd name="connsiteY25" fmla="*/ 467958 h 3420248"/>
              <a:gd name="connsiteX26" fmla="*/ 2573807 w 2581673"/>
              <a:gd name="connsiteY26" fmla="*/ 491792 h 3420248"/>
              <a:gd name="connsiteX27" fmla="*/ 2569118 w 2581673"/>
              <a:gd name="connsiteY27" fmla="*/ 526659 h 3420248"/>
              <a:gd name="connsiteX28" fmla="*/ 2564119 w 2581673"/>
              <a:gd name="connsiteY28" fmla="*/ 550660 h 3420248"/>
              <a:gd name="connsiteX29" fmla="*/ 2562589 w 2581673"/>
              <a:gd name="connsiteY29" fmla="*/ 555288 h 3420248"/>
              <a:gd name="connsiteX30" fmla="*/ 2562589 w 2581673"/>
              <a:gd name="connsiteY30" fmla="*/ 712341 h 3420248"/>
              <a:gd name="connsiteX31" fmla="*/ 2564300 w 2581673"/>
              <a:gd name="connsiteY31" fmla="*/ 723926 h 3420248"/>
              <a:gd name="connsiteX32" fmla="*/ 2562589 w 2581673"/>
              <a:gd name="connsiteY32" fmla="*/ 763012 h 3420248"/>
              <a:gd name="connsiteX33" fmla="*/ 2564920 w 2581673"/>
              <a:gd name="connsiteY33" fmla="*/ 768689 h 3420248"/>
              <a:gd name="connsiteX34" fmla="*/ 2562589 w 2581673"/>
              <a:gd name="connsiteY34" fmla="*/ 806901 h 3420248"/>
              <a:gd name="connsiteX35" fmla="*/ 2564568 w 2581673"/>
              <a:gd name="connsiteY35" fmla="*/ 848769 h 3420248"/>
              <a:gd name="connsiteX36" fmla="*/ 2569887 w 2581673"/>
              <a:gd name="connsiteY36" fmla="*/ 851895 h 3420248"/>
              <a:gd name="connsiteX37" fmla="*/ 2570355 w 2581673"/>
              <a:gd name="connsiteY37" fmla="*/ 861077 h 3420248"/>
              <a:gd name="connsiteX38" fmla="*/ 2570253 w 2581673"/>
              <a:gd name="connsiteY38" fmla="*/ 875533 h 3420248"/>
              <a:gd name="connsiteX39" fmla="*/ 2564670 w 2581673"/>
              <a:gd name="connsiteY39" fmla="*/ 907912 h 3420248"/>
              <a:gd name="connsiteX40" fmla="*/ 2567405 w 2581673"/>
              <a:gd name="connsiteY40" fmla="*/ 3420248 h 3420248"/>
              <a:gd name="connsiteX41" fmla="*/ 49318 w 2581673"/>
              <a:gd name="connsiteY41" fmla="*/ 3420248 h 3420248"/>
              <a:gd name="connsiteX42" fmla="*/ 22172 w 2581673"/>
              <a:gd name="connsiteY42" fmla="*/ 3393100 h 3420248"/>
              <a:gd name="connsiteX43" fmla="*/ 22132 w 2581673"/>
              <a:gd name="connsiteY43" fmla="*/ 3385186 h 3420248"/>
              <a:gd name="connsiteX44" fmla="*/ 18545 w 2581673"/>
              <a:gd name="connsiteY44" fmla="*/ 3385176 h 3420248"/>
              <a:gd name="connsiteX45" fmla="*/ 18545 w 2581673"/>
              <a:gd name="connsiteY45" fmla="*/ 3073899 h 3420248"/>
              <a:gd name="connsiteX46" fmla="*/ 3471 w 2581673"/>
              <a:gd name="connsiteY46" fmla="*/ 3025648 h 3420248"/>
              <a:gd name="connsiteX47" fmla="*/ 0 w 2581673"/>
              <a:gd name="connsiteY47" fmla="*/ 3002142 h 3420248"/>
              <a:gd name="connsiteX0" fmla="*/ 0 w 2581673"/>
              <a:gd name="connsiteY0" fmla="*/ 3002142 h 3420248"/>
              <a:gd name="connsiteX1" fmla="*/ 4214 w 2581673"/>
              <a:gd name="connsiteY1" fmla="*/ 2965088 h 3420248"/>
              <a:gd name="connsiteX2" fmla="*/ 2238 w 2581673"/>
              <a:gd name="connsiteY2" fmla="*/ 2952290 h 3420248"/>
              <a:gd name="connsiteX3" fmla="*/ 12017 w 2581673"/>
              <a:gd name="connsiteY3" fmla="*/ 2893589 h 3420248"/>
              <a:gd name="connsiteX4" fmla="*/ 17016 w 2581673"/>
              <a:gd name="connsiteY4" fmla="*/ 2869588 h 3420248"/>
              <a:gd name="connsiteX5" fmla="*/ 18546 w 2581673"/>
              <a:gd name="connsiteY5" fmla="*/ 2864960 h 3420248"/>
              <a:gd name="connsiteX6" fmla="*/ 18546 w 2581673"/>
              <a:gd name="connsiteY6" fmla="*/ 2707907 h 3420248"/>
              <a:gd name="connsiteX7" fmla="*/ 16567 w 2581673"/>
              <a:gd name="connsiteY7" fmla="*/ 2571479 h 3420248"/>
              <a:gd name="connsiteX8" fmla="*/ 11248 w 2581673"/>
              <a:gd name="connsiteY8" fmla="*/ 2568353 h 3420248"/>
              <a:gd name="connsiteX9" fmla="*/ 10780 w 2581673"/>
              <a:gd name="connsiteY9" fmla="*/ 2559171 h 3420248"/>
              <a:gd name="connsiteX10" fmla="*/ 10882 w 2581673"/>
              <a:gd name="connsiteY10" fmla="*/ 2544715 h 3420248"/>
              <a:gd name="connsiteX11" fmla="*/ 16465 w 2581673"/>
              <a:gd name="connsiteY11" fmla="*/ 2512336 h 3420248"/>
              <a:gd name="connsiteX12" fmla="*/ 13730 w 2581673"/>
              <a:gd name="connsiteY12" fmla="*/ 0 h 3420248"/>
              <a:gd name="connsiteX13" fmla="*/ 2531817 w 2581673"/>
              <a:gd name="connsiteY13" fmla="*/ 0 h 3420248"/>
              <a:gd name="connsiteX14" fmla="*/ 2558963 w 2581673"/>
              <a:gd name="connsiteY14" fmla="*/ 27148 h 3420248"/>
              <a:gd name="connsiteX15" fmla="*/ 2559004 w 2581673"/>
              <a:gd name="connsiteY15" fmla="*/ 35062 h 3420248"/>
              <a:gd name="connsiteX16" fmla="*/ 2562590 w 2581673"/>
              <a:gd name="connsiteY16" fmla="*/ 35072 h 3420248"/>
              <a:gd name="connsiteX17" fmla="*/ 2562590 w 2581673"/>
              <a:gd name="connsiteY17" fmla="*/ 303633 h 3420248"/>
              <a:gd name="connsiteX18" fmla="*/ 2562590 w 2581673"/>
              <a:gd name="connsiteY18" fmla="*/ 346349 h 3420248"/>
              <a:gd name="connsiteX19" fmla="*/ 2569615 w 2581673"/>
              <a:gd name="connsiteY19" fmla="*/ 370207 h 3420248"/>
              <a:gd name="connsiteX20" fmla="*/ 2577664 w 2581673"/>
              <a:gd name="connsiteY20" fmla="*/ 394600 h 3420248"/>
              <a:gd name="connsiteX21" fmla="*/ 2581135 w 2581673"/>
              <a:gd name="connsiteY21" fmla="*/ 418106 h 3420248"/>
              <a:gd name="connsiteX22" fmla="*/ 2581673 w 2581673"/>
              <a:gd name="connsiteY22" fmla="*/ 436202 h 3420248"/>
              <a:gd name="connsiteX23" fmla="*/ 2576921 w 2581673"/>
              <a:gd name="connsiteY23" fmla="*/ 455160 h 3420248"/>
              <a:gd name="connsiteX24" fmla="*/ 2578897 w 2581673"/>
              <a:gd name="connsiteY24" fmla="*/ 467958 h 3420248"/>
              <a:gd name="connsiteX25" fmla="*/ 2573807 w 2581673"/>
              <a:gd name="connsiteY25" fmla="*/ 491792 h 3420248"/>
              <a:gd name="connsiteX26" fmla="*/ 2569118 w 2581673"/>
              <a:gd name="connsiteY26" fmla="*/ 526659 h 3420248"/>
              <a:gd name="connsiteX27" fmla="*/ 2564119 w 2581673"/>
              <a:gd name="connsiteY27" fmla="*/ 550660 h 3420248"/>
              <a:gd name="connsiteX28" fmla="*/ 2562589 w 2581673"/>
              <a:gd name="connsiteY28" fmla="*/ 555288 h 3420248"/>
              <a:gd name="connsiteX29" fmla="*/ 2562589 w 2581673"/>
              <a:gd name="connsiteY29" fmla="*/ 712341 h 3420248"/>
              <a:gd name="connsiteX30" fmla="*/ 2564300 w 2581673"/>
              <a:gd name="connsiteY30" fmla="*/ 723926 h 3420248"/>
              <a:gd name="connsiteX31" fmla="*/ 2562589 w 2581673"/>
              <a:gd name="connsiteY31" fmla="*/ 763012 h 3420248"/>
              <a:gd name="connsiteX32" fmla="*/ 2564920 w 2581673"/>
              <a:gd name="connsiteY32" fmla="*/ 768689 h 3420248"/>
              <a:gd name="connsiteX33" fmla="*/ 2562589 w 2581673"/>
              <a:gd name="connsiteY33" fmla="*/ 806901 h 3420248"/>
              <a:gd name="connsiteX34" fmla="*/ 2564568 w 2581673"/>
              <a:gd name="connsiteY34" fmla="*/ 848769 h 3420248"/>
              <a:gd name="connsiteX35" fmla="*/ 2569887 w 2581673"/>
              <a:gd name="connsiteY35" fmla="*/ 851895 h 3420248"/>
              <a:gd name="connsiteX36" fmla="*/ 2570355 w 2581673"/>
              <a:gd name="connsiteY36" fmla="*/ 861077 h 3420248"/>
              <a:gd name="connsiteX37" fmla="*/ 2570253 w 2581673"/>
              <a:gd name="connsiteY37" fmla="*/ 875533 h 3420248"/>
              <a:gd name="connsiteX38" fmla="*/ 2564670 w 2581673"/>
              <a:gd name="connsiteY38" fmla="*/ 907912 h 3420248"/>
              <a:gd name="connsiteX39" fmla="*/ 2567405 w 2581673"/>
              <a:gd name="connsiteY39" fmla="*/ 3420248 h 3420248"/>
              <a:gd name="connsiteX40" fmla="*/ 49318 w 2581673"/>
              <a:gd name="connsiteY40" fmla="*/ 3420248 h 3420248"/>
              <a:gd name="connsiteX41" fmla="*/ 22172 w 2581673"/>
              <a:gd name="connsiteY41" fmla="*/ 3393100 h 3420248"/>
              <a:gd name="connsiteX42" fmla="*/ 22132 w 2581673"/>
              <a:gd name="connsiteY42" fmla="*/ 3385186 h 3420248"/>
              <a:gd name="connsiteX43" fmla="*/ 18545 w 2581673"/>
              <a:gd name="connsiteY43" fmla="*/ 3385176 h 3420248"/>
              <a:gd name="connsiteX44" fmla="*/ 18545 w 2581673"/>
              <a:gd name="connsiteY44" fmla="*/ 3073899 h 3420248"/>
              <a:gd name="connsiteX45" fmla="*/ 3471 w 2581673"/>
              <a:gd name="connsiteY45" fmla="*/ 3025648 h 3420248"/>
              <a:gd name="connsiteX46" fmla="*/ 0 w 2581673"/>
              <a:gd name="connsiteY46" fmla="*/ 3002142 h 3420248"/>
              <a:gd name="connsiteX0" fmla="*/ 0 w 2581673"/>
              <a:gd name="connsiteY0" fmla="*/ 3002142 h 3420248"/>
              <a:gd name="connsiteX1" fmla="*/ 4214 w 2581673"/>
              <a:gd name="connsiteY1" fmla="*/ 2965088 h 3420248"/>
              <a:gd name="connsiteX2" fmla="*/ 2238 w 2581673"/>
              <a:gd name="connsiteY2" fmla="*/ 2952290 h 3420248"/>
              <a:gd name="connsiteX3" fmla="*/ 12017 w 2581673"/>
              <a:gd name="connsiteY3" fmla="*/ 2893589 h 3420248"/>
              <a:gd name="connsiteX4" fmla="*/ 17016 w 2581673"/>
              <a:gd name="connsiteY4" fmla="*/ 2869588 h 3420248"/>
              <a:gd name="connsiteX5" fmla="*/ 18546 w 2581673"/>
              <a:gd name="connsiteY5" fmla="*/ 2864960 h 3420248"/>
              <a:gd name="connsiteX6" fmla="*/ 16567 w 2581673"/>
              <a:gd name="connsiteY6" fmla="*/ 2571479 h 3420248"/>
              <a:gd name="connsiteX7" fmla="*/ 11248 w 2581673"/>
              <a:gd name="connsiteY7" fmla="*/ 2568353 h 3420248"/>
              <a:gd name="connsiteX8" fmla="*/ 10780 w 2581673"/>
              <a:gd name="connsiteY8" fmla="*/ 2559171 h 3420248"/>
              <a:gd name="connsiteX9" fmla="*/ 10882 w 2581673"/>
              <a:gd name="connsiteY9" fmla="*/ 2544715 h 3420248"/>
              <a:gd name="connsiteX10" fmla="*/ 16465 w 2581673"/>
              <a:gd name="connsiteY10" fmla="*/ 2512336 h 3420248"/>
              <a:gd name="connsiteX11" fmla="*/ 13730 w 2581673"/>
              <a:gd name="connsiteY11" fmla="*/ 0 h 3420248"/>
              <a:gd name="connsiteX12" fmla="*/ 2531817 w 2581673"/>
              <a:gd name="connsiteY12" fmla="*/ 0 h 3420248"/>
              <a:gd name="connsiteX13" fmla="*/ 2558963 w 2581673"/>
              <a:gd name="connsiteY13" fmla="*/ 27148 h 3420248"/>
              <a:gd name="connsiteX14" fmla="*/ 2559004 w 2581673"/>
              <a:gd name="connsiteY14" fmla="*/ 35062 h 3420248"/>
              <a:gd name="connsiteX15" fmla="*/ 2562590 w 2581673"/>
              <a:gd name="connsiteY15" fmla="*/ 35072 h 3420248"/>
              <a:gd name="connsiteX16" fmla="*/ 2562590 w 2581673"/>
              <a:gd name="connsiteY16" fmla="*/ 303633 h 3420248"/>
              <a:gd name="connsiteX17" fmla="*/ 2562590 w 2581673"/>
              <a:gd name="connsiteY17" fmla="*/ 346349 h 3420248"/>
              <a:gd name="connsiteX18" fmla="*/ 2569615 w 2581673"/>
              <a:gd name="connsiteY18" fmla="*/ 370207 h 3420248"/>
              <a:gd name="connsiteX19" fmla="*/ 2577664 w 2581673"/>
              <a:gd name="connsiteY19" fmla="*/ 394600 h 3420248"/>
              <a:gd name="connsiteX20" fmla="*/ 2581135 w 2581673"/>
              <a:gd name="connsiteY20" fmla="*/ 418106 h 3420248"/>
              <a:gd name="connsiteX21" fmla="*/ 2581673 w 2581673"/>
              <a:gd name="connsiteY21" fmla="*/ 436202 h 3420248"/>
              <a:gd name="connsiteX22" fmla="*/ 2576921 w 2581673"/>
              <a:gd name="connsiteY22" fmla="*/ 455160 h 3420248"/>
              <a:gd name="connsiteX23" fmla="*/ 2578897 w 2581673"/>
              <a:gd name="connsiteY23" fmla="*/ 467958 h 3420248"/>
              <a:gd name="connsiteX24" fmla="*/ 2573807 w 2581673"/>
              <a:gd name="connsiteY24" fmla="*/ 491792 h 3420248"/>
              <a:gd name="connsiteX25" fmla="*/ 2569118 w 2581673"/>
              <a:gd name="connsiteY25" fmla="*/ 526659 h 3420248"/>
              <a:gd name="connsiteX26" fmla="*/ 2564119 w 2581673"/>
              <a:gd name="connsiteY26" fmla="*/ 550660 h 3420248"/>
              <a:gd name="connsiteX27" fmla="*/ 2562589 w 2581673"/>
              <a:gd name="connsiteY27" fmla="*/ 555288 h 3420248"/>
              <a:gd name="connsiteX28" fmla="*/ 2562589 w 2581673"/>
              <a:gd name="connsiteY28" fmla="*/ 712341 h 3420248"/>
              <a:gd name="connsiteX29" fmla="*/ 2564300 w 2581673"/>
              <a:gd name="connsiteY29" fmla="*/ 723926 h 3420248"/>
              <a:gd name="connsiteX30" fmla="*/ 2562589 w 2581673"/>
              <a:gd name="connsiteY30" fmla="*/ 763012 h 3420248"/>
              <a:gd name="connsiteX31" fmla="*/ 2564920 w 2581673"/>
              <a:gd name="connsiteY31" fmla="*/ 768689 h 3420248"/>
              <a:gd name="connsiteX32" fmla="*/ 2562589 w 2581673"/>
              <a:gd name="connsiteY32" fmla="*/ 806901 h 3420248"/>
              <a:gd name="connsiteX33" fmla="*/ 2564568 w 2581673"/>
              <a:gd name="connsiteY33" fmla="*/ 848769 h 3420248"/>
              <a:gd name="connsiteX34" fmla="*/ 2569887 w 2581673"/>
              <a:gd name="connsiteY34" fmla="*/ 851895 h 3420248"/>
              <a:gd name="connsiteX35" fmla="*/ 2570355 w 2581673"/>
              <a:gd name="connsiteY35" fmla="*/ 861077 h 3420248"/>
              <a:gd name="connsiteX36" fmla="*/ 2570253 w 2581673"/>
              <a:gd name="connsiteY36" fmla="*/ 875533 h 3420248"/>
              <a:gd name="connsiteX37" fmla="*/ 2564670 w 2581673"/>
              <a:gd name="connsiteY37" fmla="*/ 907912 h 3420248"/>
              <a:gd name="connsiteX38" fmla="*/ 2567405 w 2581673"/>
              <a:gd name="connsiteY38" fmla="*/ 3420248 h 3420248"/>
              <a:gd name="connsiteX39" fmla="*/ 49318 w 2581673"/>
              <a:gd name="connsiteY39" fmla="*/ 3420248 h 3420248"/>
              <a:gd name="connsiteX40" fmla="*/ 22172 w 2581673"/>
              <a:gd name="connsiteY40" fmla="*/ 3393100 h 3420248"/>
              <a:gd name="connsiteX41" fmla="*/ 22132 w 2581673"/>
              <a:gd name="connsiteY41" fmla="*/ 3385186 h 3420248"/>
              <a:gd name="connsiteX42" fmla="*/ 18545 w 2581673"/>
              <a:gd name="connsiteY42" fmla="*/ 3385176 h 3420248"/>
              <a:gd name="connsiteX43" fmla="*/ 18545 w 2581673"/>
              <a:gd name="connsiteY43" fmla="*/ 3073899 h 3420248"/>
              <a:gd name="connsiteX44" fmla="*/ 3471 w 2581673"/>
              <a:gd name="connsiteY44" fmla="*/ 3025648 h 3420248"/>
              <a:gd name="connsiteX45" fmla="*/ 0 w 2581673"/>
              <a:gd name="connsiteY45" fmla="*/ 3002142 h 3420248"/>
              <a:gd name="connsiteX0" fmla="*/ 0 w 2581673"/>
              <a:gd name="connsiteY0" fmla="*/ 3002142 h 3420248"/>
              <a:gd name="connsiteX1" fmla="*/ 4214 w 2581673"/>
              <a:gd name="connsiteY1" fmla="*/ 2965088 h 3420248"/>
              <a:gd name="connsiteX2" fmla="*/ 2238 w 2581673"/>
              <a:gd name="connsiteY2" fmla="*/ 2952290 h 3420248"/>
              <a:gd name="connsiteX3" fmla="*/ 12017 w 2581673"/>
              <a:gd name="connsiteY3" fmla="*/ 2893589 h 3420248"/>
              <a:gd name="connsiteX4" fmla="*/ 17016 w 2581673"/>
              <a:gd name="connsiteY4" fmla="*/ 2869588 h 3420248"/>
              <a:gd name="connsiteX5" fmla="*/ 18546 w 2581673"/>
              <a:gd name="connsiteY5" fmla="*/ 2864960 h 3420248"/>
              <a:gd name="connsiteX6" fmla="*/ 16567 w 2581673"/>
              <a:gd name="connsiteY6" fmla="*/ 2571479 h 3420248"/>
              <a:gd name="connsiteX7" fmla="*/ 11248 w 2581673"/>
              <a:gd name="connsiteY7" fmla="*/ 2568353 h 3420248"/>
              <a:gd name="connsiteX8" fmla="*/ 10780 w 2581673"/>
              <a:gd name="connsiteY8" fmla="*/ 2559171 h 3420248"/>
              <a:gd name="connsiteX9" fmla="*/ 16465 w 2581673"/>
              <a:gd name="connsiteY9" fmla="*/ 2512336 h 3420248"/>
              <a:gd name="connsiteX10" fmla="*/ 13730 w 2581673"/>
              <a:gd name="connsiteY10" fmla="*/ 0 h 3420248"/>
              <a:gd name="connsiteX11" fmla="*/ 2531817 w 2581673"/>
              <a:gd name="connsiteY11" fmla="*/ 0 h 3420248"/>
              <a:gd name="connsiteX12" fmla="*/ 2558963 w 2581673"/>
              <a:gd name="connsiteY12" fmla="*/ 27148 h 3420248"/>
              <a:gd name="connsiteX13" fmla="*/ 2559004 w 2581673"/>
              <a:gd name="connsiteY13" fmla="*/ 35062 h 3420248"/>
              <a:gd name="connsiteX14" fmla="*/ 2562590 w 2581673"/>
              <a:gd name="connsiteY14" fmla="*/ 35072 h 3420248"/>
              <a:gd name="connsiteX15" fmla="*/ 2562590 w 2581673"/>
              <a:gd name="connsiteY15" fmla="*/ 303633 h 3420248"/>
              <a:gd name="connsiteX16" fmla="*/ 2562590 w 2581673"/>
              <a:gd name="connsiteY16" fmla="*/ 346349 h 3420248"/>
              <a:gd name="connsiteX17" fmla="*/ 2569615 w 2581673"/>
              <a:gd name="connsiteY17" fmla="*/ 370207 h 3420248"/>
              <a:gd name="connsiteX18" fmla="*/ 2577664 w 2581673"/>
              <a:gd name="connsiteY18" fmla="*/ 394600 h 3420248"/>
              <a:gd name="connsiteX19" fmla="*/ 2581135 w 2581673"/>
              <a:gd name="connsiteY19" fmla="*/ 418106 h 3420248"/>
              <a:gd name="connsiteX20" fmla="*/ 2581673 w 2581673"/>
              <a:gd name="connsiteY20" fmla="*/ 436202 h 3420248"/>
              <a:gd name="connsiteX21" fmla="*/ 2576921 w 2581673"/>
              <a:gd name="connsiteY21" fmla="*/ 455160 h 3420248"/>
              <a:gd name="connsiteX22" fmla="*/ 2578897 w 2581673"/>
              <a:gd name="connsiteY22" fmla="*/ 467958 h 3420248"/>
              <a:gd name="connsiteX23" fmla="*/ 2573807 w 2581673"/>
              <a:gd name="connsiteY23" fmla="*/ 491792 h 3420248"/>
              <a:gd name="connsiteX24" fmla="*/ 2569118 w 2581673"/>
              <a:gd name="connsiteY24" fmla="*/ 526659 h 3420248"/>
              <a:gd name="connsiteX25" fmla="*/ 2564119 w 2581673"/>
              <a:gd name="connsiteY25" fmla="*/ 550660 h 3420248"/>
              <a:gd name="connsiteX26" fmla="*/ 2562589 w 2581673"/>
              <a:gd name="connsiteY26" fmla="*/ 555288 h 3420248"/>
              <a:gd name="connsiteX27" fmla="*/ 2562589 w 2581673"/>
              <a:gd name="connsiteY27" fmla="*/ 712341 h 3420248"/>
              <a:gd name="connsiteX28" fmla="*/ 2564300 w 2581673"/>
              <a:gd name="connsiteY28" fmla="*/ 723926 h 3420248"/>
              <a:gd name="connsiteX29" fmla="*/ 2562589 w 2581673"/>
              <a:gd name="connsiteY29" fmla="*/ 763012 h 3420248"/>
              <a:gd name="connsiteX30" fmla="*/ 2564920 w 2581673"/>
              <a:gd name="connsiteY30" fmla="*/ 768689 h 3420248"/>
              <a:gd name="connsiteX31" fmla="*/ 2562589 w 2581673"/>
              <a:gd name="connsiteY31" fmla="*/ 806901 h 3420248"/>
              <a:gd name="connsiteX32" fmla="*/ 2564568 w 2581673"/>
              <a:gd name="connsiteY32" fmla="*/ 848769 h 3420248"/>
              <a:gd name="connsiteX33" fmla="*/ 2569887 w 2581673"/>
              <a:gd name="connsiteY33" fmla="*/ 851895 h 3420248"/>
              <a:gd name="connsiteX34" fmla="*/ 2570355 w 2581673"/>
              <a:gd name="connsiteY34" fmla="*/ 861077 h 3420248"/>
              <a:gd name="connsiteX35" fmla="*/ 2570253 w 2581673"/>
              <a:gd name="connsiteY35" fmla="*/ 875533 h 3420248"/>
              <a:gd name="connsiteX36" fmla="*/ 2564670 w 2581673"/>
              <a:gd name="connsiteY36" fmla="*/ 907912 h 3420248"/>
              <a:gd name="connsiteX37" fmla="*/ 2567405 w 2581673"/>
              <a:gd name="connsiteY37" fmla="*/ 3420248 h 3420248"/>
              <a:gd name="connsiteX38" fmla="*/ 49318 w 2581673"/>
              <a:gd name="connsiteY38" fmla="*/ 3420248 h 3420248"/>
              <a:gd name="connsiteX39" fmla="*/ 22172 w 2581673"/>
              <a:gd name="connsiteY39" fmla="*/ 3393100 h 3420248"/>
              <a:gd name="connsiteX40" fmla="*/ 22132 w 2581673"/>
              <a:gd name="connsiteY40" fmla="*/ 3385186 h 3420248"/>
              <a:gd name="connsiteX41" fmla="*/ 18545 w 2581673"/>
              <a:gd name="connsiteY41" fmla="*/ 3385176 h 3420248"/>
              <a:gd name="connsiteX42" fmla="*/ 18545 w 2581673"/>
              <a:gd name="connsiteY42" fmla="*/ 3073899 h 3420248"/>
              <a:gd name="connsiteX43" fmla="*/ 3471 w 2581673"/>
              <a:gd name="connsiteY43" fmla="*/ 3025648 h 3420248"/>
              <a:gd name="connsiteX44" fmla="*/ 0 w 2581673"/>
              <a:gd name="connsiteY44" fmla="*/ 3002142 h 3420248"/>
              <a:gd name="connsiteX0" fmla="*/ 0 w 2581673"/>
              <a:gd name="connsiteY0" fmla="*/ 3002142 h 3420248"/>
              <a:gd name="connsiteX1" fmla="*/ 4214 w 2581673"/>
              <a:gd name="connsiteY1" fmla="*/ 2965088 h 3420248"/>
              <a:gd name="connsiteX2" fmla="*/ 2238 w 2581673"/>
              <a:gd name="connsiteY2" fmla="*/ 2952290 h 3420248"/>
              <a:gd name="connsiteX3" fmla="*/ 12017 w 2581673"/>
              <a:gd name="connsiteY3" fmla="*/ 2893589 h 3420248"/>
              <a:gd name="connsiteX4" fmla="*/ 17016 w 2581673"/>
              <a:gd name="connsiteY4" fmla="*/ 2869588 h 3420248"/>
              <a:gd name="connsiteX5" fmla="*/ 18546 w 2581673"/>
              <a:gd name="connsiteY5" fmla="*/ 2864960 h 3420248"/>
              <a:gd name="connsiteX6" fmla="*/ 16567 w 2581673"/>
              <a:gd name="connsiteY6" fmla="*/ 2571479 h 3420248"/>
              <a:gd name="connsiteX7" fmla="*/ 11248 w 2581673"/>
              <a:gd name="connsiteY7" fmla="*/ 2568353 h 3420248"/>
              <a:gd name="connsiteX8" fmla="*/ 16465 w 2581673"/>
              <a:gd name="connsiteY8" fmla="*/ 2512336 h 3420248"/>
              <a:gd name="connsiteX9" fmla="*/ 13730 w 2581673"/>
              <a:gd name="connsiteY9" fmla="*/ 0 h 3420248"/>
              <a:gd name="connsiteX10" fmla="*/ 2531817 w 2581673"/>
              <a:gd name="connsiteY10" fmla="*/ 0 h 3420248"/>
              <a:gd name="connsiteX11" fmla="*/ 2558963 w 2581673"/>
              <a:gd name="connsiteY11" fmla="*/ 27148 h 3420248"/>
              <a:gd name="connsiteX12" fmla="*/ 2559004 w 2581673"/>
              <a:gd name="connsiteY12" fmla="*/ 35062 h 3420248"/>
              <a:gd name="connsiteX13" fmla="*/ 2562590 w 2581673"/>
              <a:gd name="connsiteY13" fmla="*/ 35072 h 3420248"/>
              <a:gd name="connsiteX14" fmla="*/ 2562590 w 2581673"/>
              <a:gd name="connsiteY14" fmla="*/ 303633 h 3420248"/>
              <a:gd name="connsiteX15" fmla="*/ 2562590 w 2581673"/>
              <a:gd name="connsiteY15" fmla="*/ 346349 h 3420248"/>
              <a:gd name="connsiteX16" fmla="*/ 2569615 w 2581673"/>
              <a:gd name="connsiteY16" fmla="*/ 370207 h 3420248"/>
              <a:gd name="connsiteX17" fmla="*/ 2577664 w 2581673"/>
              <a:gd name="connsiteY17" fmla="*/ 394600 h 3420248"/>
              <a:gd name="connsiteX18" fmla="*/ 2581135 w 2581673"/>
              <a:gd name="connsiteY18" fmla="*/ 418106 h 3420248"/>
              <a:gd name="connsiteX19" fmla="*/ 2581673 w 2581673"/>
              <a:gd name="connsiteY19" fmla="*/ 436202 h 3420248"/>
              <a:gd name="connsiteX20" fmla="*/ 2576921 w 2581673"/>
              <a:gd name="connsiteY20" fmla="*/ 455160 h 3420248"/>
              <a:gd name="connsiteX21" fmla="*/ 2578897 w 2581673"/>
              <a:gd name="connsiteY21" fmla="*/ 467958 h 3420248"/>
              <a:gd name="connsiteX22" fmla="*/ 2573807 w 2581673"/>
              <a:gd name="connsiteY22" fmla="*/ 491792 h 3420248"/>
              <a:gd name="connsiteX23" fmla="*/ 2569118 w 2581673"/>
              <a:gd name="connsiteY23" fmla="*/ 526659 h 3420248"/>
              <a:gd name="connsiteX24" fmla="*/ 2564119 w 2581673"/>
              <a:gd name="connsiteY24" fmla="*/ 550660 h 3420248"/>
              <a:gd name="connsiteX25" fmla="*/ 2562589 w 2581673"/>
              <a:gd name="connsiteY25" fmla="*/ 555288 h 3420248"/>
              <a:gd name="connsiteX26" fmla="*/ 2562589 w 2581673"/>
              <a:gd name="connsiteY26" fmla="*/ 712341 h 3420248"/>
              <a:gd name="connsiteX27" fmla="*/ 2564300 w 2581673"/>
              <a:gd name="connsiteY27" fmla="*/ 723926 h 3420248"/>
              <a:gd name="connsiteX28" fmla="*/ 2562589 w 2581673"/>
              <a:gd name="connsiteY28" fmla="*/ 763012 h 3420248"/>
              <a:gd name="connsiteX29" fmla="*/ 2564920 w 2581673"/>
              <a:gd name="connsiteY29" fmla="*/ 768689 h 3420248"/>
              <a:gd name="connsiteX30" fmla="*/ 2562589 w 2581673"/>
              <a:gd name="connsiteY30" fmla="*/ 806901 h 3420248"/>
              <a:gd name="connsiteX31" fmla="*/ 2564568 w 2581673"/>
              <a:gd name="connsiteY31" fmla="*/ 848769 h 3420248"/>
              <a:gd name="connsiteX32" fmla="*/ 2569887 w 2581673"/>
              <a:gd name="connsiteY32" fmla="*/ 851895 h 3420248"/>
              <a:gd name="connsiteX33" fmla="*/ 2570355 w 2581673"/>
              <a:gd name="connsiteY33" fmla="*/ 861077 h 3420248"/>
              <a:gd name="connsiteX34" fmla="*/ 2570253 w 2581673"/>
              <a:gd name="connsiteY34" fmla="*/ 875533 h 3420248"/>
              <a:gd name="connsiteX35" fmla="*/ 2564670 w 2581673"/>
              <a:gd name="connsiteY35" fmla="*/ 907912 h 3420248"/>
              <a:gd name="connsiteX36" fmla="*/ 2567405 w 2581673"/>
              <a:gd name="connsiteY36" fmla="*/ 3420248 h 3420248"/>
              <a:gd name="connsiteX37" fmla="*/ 49318 w 2581673"/>
              <a:gd name="connsiteY37" fmla="*/ 3420248 h 3420248"/>
              <a:gd name="connsiteX38" fmla="*/ 22172 w 2581673"/>
              <a:gd name="connsiteY38" fmla="*/ 3393100 h 3420248"/>
              <a:gd name="connsiteX39" fmla="*/ 22132 w 2581673"/>
              <a:gd name="connsiteY39" fmla="*/ 3385186 h 3420248"/>
              <a:gd name="connsiteX40" fmla="*/ 18545 w 2581673"/>
              <a:gd name="connsiteY40" fmla="*/ 3385176 h 3420248"/>
              <a:gd name="connsiteX41" fmla="*/ 18545 w 2581673"/>
              <a:gd name="connsiteY41" fmla="*/ 3073899 h 3420248"/>
              <a:gd name="connsiteX42" fmla="*/ 3471 w 2581673"/>
              <a:gd name="connsiteY42" fmla="*/ 3025648 h 3420248"/>
              <a:gd name="connsiteX43" fmla="*/ 0 w 2581673"/>
              <a:gd name="connsiteY43" fmla="*/ 3002142 h 3420248"/>
              <a:gd name="connsiteX0" fmla="*/ 0 w 2581673"/>
              <a:gd name="connsiteY0" fmla="*/ 3002142 h 3420248"/>
              <a:gd name="connsiteX1" fmla="*/ 4214 w 2581673"/>
              <a:gd name="connsiteY1" fmla="*/ 2965088 h 3420248"/>
              <a:gd name="connsiteX2" fmla="*/ 2238 w 2581673"/>
              <a:gd name="connsiteY2" fmla="*/ 2952290 h 3420248"/>
              <a:gd name="connsiteX3" fmla="*/ 12017 w 2581673"/>
              <a:gd name="connsiteY3" fmla="*/ 2893589 h 3420248"/>
              <a:gd name="connsiteX4" fmla="*/ 17016 w 2581673"/>
              <a:gd name="connsiteY4" fmla="*/ 2869588 h 3420248"/>
              <a:gd name="connsiteX5" fmla="*/ 18546 w 2581673"/>
              <a:gd name="connsiteY5" fmla="*/ 2864960 h 3420248"/>
              <a:gd name="connsiteX6" fmla="*/ 16567 w 2581673"/>
              <a:gd name="connsiteY6" fmla="*/ 2571479 h 3420248"/>
              <a:gd name="connsiteX7" fmla="*/ 16465 w 2581673"/>
              <a:gd name="connsiteY7" fmla="*/ 2512336 h 3420248"/>
              <a:gd name="connsiteX8" fmla="*/ 13730 w 2581673"/>
              <a:gd name="connsiteY8" fmla="*/ 0 h 3420248"/>
              <a:gd name="connsiteX9" fmla="*/ 2531817 w 2581673"/>
              <a:gd name="connsiteY9" fmla="*/ 0 h 3420248"/>
              <a:gd name="connsiteX10" fmla="*/ 2558963 w 2581673"/>
              <a:gd name="connsiteY10" fmla="*/ 27148 h 3420248"/>
              <a:gd name="connsiteX11" fmla="*/ 2559004 w 2581673"/>
              <a:gd name="connsiteY11" fmla="*/ 35062 h 3420248"/>
              <a:gd name="connsiteX12" fmla="*/ 2562590 w 2581673"/>
              <a:gd name="connsiteY12" fmla="*/ 35072 h 3420248"/>
              <a:gd name="connsiteX13" fmla="*/ 2562590 w 2581673"/>
              <a:gd name="connsiteY13" fmla="*/ 303633 h 3420248"/>
              <a:gd name="connsiteX14" fmla="*/ 2562590 w 2581673"/>
              <a:gd name="connsiteY14" fmla="*/ 346349 h 3420248"/>
              <a:gd name="connsiteX15" fmla="*/ 2569615 w 2581673"/>
              <a:gd name="connsiteY15" fmla="*/ 370207 h 3420248"/>
              <a:gd name="connsiteX16" fmla="*/ 2577664 w 2581673"/>
              <a:gd name="connsiteY16" fmla="*/ 394600 h 3420248"/>
              <a:gd name="connsiteX17" fmla="*/ 2581135 w 2581673"/>
              <a:gd name="connsiteY17" fmla="*/ 418106 h 3420248"/>
              <a:gd name="connsiteX18" fmla="*/ 2581673 w 2581673"/>
              <a:gd name="connsiteY18" fmla="*/ 436202 h 3420248"/>
              <a:gd name="connsiteX19" fmla="*/ 2576921 w 2581673"/>
              <a:gd name="connsiteY19" fmla="*/ 455160 h 3420248"/>
              <a:gd name="connsiteX20" fmla="*/ 2578897 w 2581673"/>
              <a:gd name="connsiteY20" fmla="*/ 467958 h 3420248"/>
              <a:gd name="connsiteX21" fmla="*/ 2573807 w 2581673"/>
              <a:gd name="connsiteY21" fmla="*/ 491792 h 3420248"/>
              <a:gd name="connsiteX22" fmla="*/ 2569118 w 2581673"/>
              <a:gd name="connsiteY22" fmla="*/ 526659 h 3420248"/>
              <a:gd name="connsiteX23" fmla="*/ 2564119 w 2581673"/>
              <a:gd name="connsiteY23" fmla="*/ 550660 h 3420248"/>
              <a:gd name="connsiteX24" fmla="*/ 2562589 w 2581673"/>
              <a:gd name="connsiteY24" fmla="*/ 555288 h 3420248"/>
              <a:gd name="connsiteX25" fmla="*/ 2562589 w 2581673"/>
              <a:gd name="connsiteY25" fmla="*/ 712341 h 3420248"/>
              <a:gd name="connsiteX26" fmla="*/ 2564300 w 2581673"/>
              <a:gd name="connsiteY26" fmla="*/ 723926 h 3420248"/>
              <a:gd name="connsiteX27" fmla="*/ 2562589 w 2581673"/>
              <a:gd name="connsiteY27" fmla="*/ 763012 h 3420248"/>
              <a:gd name="connsiteX28" fmla="*/ 2564920 w 2581673"/>
              <a:gd name="connsiteY28" fmla="*/ 768689 h 3420248"/>
              <a:gd name="connsiteX29" fmla="*/ 2562589 w 2581673"/>
              <a:gd name="connsiteY29" fmla="*/ 806901 h 3420248"/>
              <a:gd name="connsiteX30" fmla="*/ 2564568 w 2581673"/>
              <a:gd name="connsiteY30" fmla="*/ 848769 h 3420248"/>
              <a:gd name="connsiteX31" fmla="*/ 2569887 w 2581673"/>
              <a:gd name="connsiteY31" fmla="*/ 851895 h 3420248"/>
              <a:gd name="connsiteX32" fmla="*/ 2570355 w 2581673"/>
              <a:gd name="connsiteY32" fmla="*/ 861077 h 3420248"/>
              <a:gd name="connsiteX33" fmla="*/ 2570253 w 2581673"/>
              <a:gd name="connsiteY33" fmla="*/ 875533 h 3420248"/>
              <a:gd name="connsiteX34" fmla="*/ 2564670 w 2581673"/>
              <a:gd name="connsiteY34" fmla="*/ 907912 h 3420248"/>
              <a:gd name="connsiteX35" fmla="*/ 2567405 w 2581673"/>
              <a:gd name="connsiteY35" fmla="*/ 3420248 h 3420248"/>
              <a:gd name="connsiteX36" fmla="*/ 49318 w 2581673"/>
              <a:gd name="connsiteY36" fmla="*/ 3420248 h 3420248"/>
              <a:gd name="connsiteX37" fmla="*/ 22172 w 2581673"/>
              <a:gd name="connsiteY37" fmla="*/ 3393100 h 3420248"/>
              <a:gd name="connsiteX38" fmla="*/ 22132 w 2581673"/>
              <a:gd name="connsiteY38" fmla="*/ 3385186 h 3420248"/>
              <a:gd name="connsiteX39" fmla="*/ 18545 w 2581673"/>
              <a:gd name="connsiteY39" fmla="*/ 3385176 h 3420248"/>
              <a:gd name="connsiteX40" fmla="*/ 18545 w 2581673"/>
              <a:gd name="connsiteY40" fmla="*/ 3073899 h 3420248"/>
              <a:gd name="connsiteX41" fmla="*/ 3471 w 2581673"/>
              <a:gd name="connsiteY41" fmla="*/ 3025648 h 3420248"/>
              <a:gd name="connsiteX42" fmla="*/ 0 w 2581673"/>
              <a:gd name="connsiteY42" fmla="*/ 3002142 h 3420248"/>
              <a:gd name="connsiteX0" fmla="*/ 1295 w 2579497"/>
              <a:gd name="connsiteY0" fmla="*/ 3025648 h 3420248"/>
              <a:gd name="connsiteX1" fmla="*/ 2038 w 2579497"/>
              <a:gd name="connsiteY1" fmla="*/ 2965088 h 3420248"/>
              <a:gd name="connsiteX2" fmla="*/ 62 w 2579497"/>
              <a:gd name="connsiteY2" fmla="*/ 2952290 h 3420248"/>
              <a:gd name="connsiteX3" fmla="*/ 9841 w 2579497"/>
              <a:gd name="connsiteY3" fmla="*/ 2893589 h 3420248"/>
              <a:gd name="connsiteX4" fmla="*/ 14840 w 2579497"/>
              <a:gd name="connsiteY4" fmla="*/ 2869588 h 3420248"/>
              <a:gd name="connsiteX5" fmla="*/ 16370 w 2579497"/>
              <a:gd name="connsiteY5" fmla="*/ 2864960 h 3420248"/>
              <a:gd name="connsiteX6" fmla="*/ 14391 w 2579497"/>
              <a:gd name="connsiteY6" fmla="*/ 2571479 h 3420248"/>
              <a:gd name="connsiteX7" fmla="*/ 14289 w 2579497"/>
              <a:gd name="connsiteY7" fmla="*/ 2512336 h 3420248"/>
              <a:gd name="connsiteX8" fmla="*/ 11554 w 2579497"/>
              <a:gd name="connsiteY8" fmla="*/ 0 h 3420248"/>
              <a:gd name="connsiteX9" fmla="*/ 2529641 w 2579497"/>
              <a:gd name="connsiteY9" fmla="*/ 0 h 3420248"/>
              <a:gd name="connsiteX10" fmla="*/ 2556787 w 2579497"/>
              <a:gd name="connsiteY10" fmla="*/ 27148 h 3420248"/>
              <a:gd name="connsiteX11" fmla="*/ 2556828 w 2579497"/>
              <a:gd name="connsiteY11" fmla="*/ 35062 h 3420248"/>
              <a:gd name="connsiteX12" fmla="*/ 2560414 w 2579497"/>
              <a:gd name="connsiteY12" fmla="*/ 35072 h 3420248"/>
              <a:gd name="connsiteX13" fmla="*/ 2560414 w 2579497"/>
              <a:gd name="connsiteY13" fmla="*/ 303633 h 3420248"/>
              <a:gd name="connsiteX14" fmla="*/ 2560414 w 2579497"/>
              <a:gd name="connsiteY14" fmla="*/ 346349 h 3420248"/>
              <a:gd name="connsiteX15" fmla="*/ 2567439 w 2579497"/>
              <a:gd name="connsiteY15" fmla="*/ 370207 h 3420248"/>
              <a:gd name="connsiteX16" fmla="*/ 2575488 w 2579497"/>
              <a:gd name="connsiteY16" fmla="*/ 394600 h 3420248"/>
              <a:gd name="connsiteX17" fmla="*/ 2578959 w 2579497"/>
              <a:gd name="connsiteY17" fmla="*/ 418106 h 3420248"/>
              <a:gd name="connsiteX18" fmla="*/ 2579497 w 2579497"/>
              <a:gd name="connsiteY18" fmla="*/ 436202 h 3420248"/>
              <a:gd name="connsiteX19" fmla="*/ 2574745 w 2579497"/>
              <a:gd name="connsiteY19" fmla="*/ 455160 h 3420248"/>
              <a:gd name="connsiteX20" fmla="*/ 2576721 w 2579497"/>
              <a:gd name="connsiteY20" fmla="*/ 467958 h 3420248"/>
              <a:gd name="connsiteX21" fmla="*/ 2571631 w 2579497"/>
              <a:gd name="connsiteY21" fmla="*/ 491792 h 3420248"/>
              <a:gd name="connsiteX22" fmla="*/ 2566942 w 2579497"/>
              <a:gd name="connsiteY22" fmla="*/ 526659 h 3420248"/>
              <a:gd name="connsiteX23" fmla="*/ 2561943 w 2579497"/>
              <a:gd name="connsiteY23" fmla="*/ 550660 h 3420248"/>
              <a:gd name="connsiteX24" fmla="*/ 2560413 w 2579497"/>
              <a:gd name="connsiteY24" fmla="*/ 555288 h 3420248"/>
              <a:gd name="connsiteX25" fmla="*/ 2560413 w 2579497"/>
              <a:gd name="connsiteY25" fmla="*/ 712341 h 3420248"/>
              <a:gd name="connsiteX26" fmla="*/ 2562124 w 2579497"/>
              <a:gd name="connsiteY26" fmla="*/ 723926 h 3420248"/>
              <a:gd name="connsiteX27" fmla="*/ 2560413 w 2579497"/>
              <a:gd name="connsiteY27" fmla="*/ 763012 h 3420248"/>
              <a:gd name="connsiteX28" fmla="*/ 2562744 w 2579497"/>
              <a:gd name="connsiteY28" fmla="*/ 768689 h 3420248"/>
              <a:gd name="connsiteX29" fmla="*/ 2560413 w 2579497"/>
              <a:gd name="connsiteY29" fmla="*/ 806901 h 3420248"/>
              <a:gd name="connsiteX30" fmla="*/ 2562392 w 2579497"/>
              <a:gd name="connsiteY30" fmla="*/ 848769 h 3420248"/>
              <a:gd name="connsiteX31" fmla="*/ 2567711 w 2579497"/>
              <a:gd name="connsiteY31" fmla="*/ 851895 h 3420248"/>
              <a:gd name="connsiteX32" fmla="*/ 2568179 w 2579497"/>
              <a:gd name="connsiteY32" fmla="*/ 861077 h 3420248"/>
              <a:gd name="connsiteX33" fmla="*/ 2568077 w 2579497"/>
              <a:gd name="connsiteY33" fmla="*/ 875533 h 3420248"/>
              <a:gd name="connsiteX34" fmla="*/ 2562494 w 2579497"/>
              <a:gd name="connsiteY34" fmla="*/ 907912 h 3420248"/>
              <a:gd name="connsiteX35" fmla="*/ 2565229 w 2579497"/>
              <a:gd name="connsiteY35" fmla="*/ 3420248 h 3420248"/>
              <a:gd name="connsiteX36" fmla="*/ 47142 w 2579497"/>
              <a:gd name="connsiteY36" fmla="*/ 3420248 h 3420248"/>
              <a:gd name="connsiteX37" fmla="*/ 19996 w 2579497"/>
              <a:gd name="connsiteY37" fmla="*/ 3393100 h 3420248"/>
              <a:gd name="connsiteX38" fmla="*/ 19956 w 2579497"/>
              <a:gd name="connsiteY38" fmla="*/ 3385186 h 3420248"/>
              <a:gd name="connsiteX39" fmla="*/ 16369 w 2579497"/>
              <a:gd name="connsiteY39" fmla="*/ 3385176 h 3420248"/>
              <a:gd name="connsiteX40" fmla="*/ 16369 w 2579497"/>
              <a:gd name="connsiteY40" fmla="*/ 3073899 h 3420248"/>
              <a:gd name="connsiteX41" fmla="*/ 1295 w 2579497"/>
              <a:gd name="connsiteY41" fmla="*/ 3025648 h 3420248"/>
              <a:gd name="connsiteX0" fmla="*/ 0 w 2578202"/>
              <a:gd name="connsiteY0" fmla="*/ 3025648 h 3420248"/>
              <a:gd name="connsiteX1" fmla="*/ 743 w 2578202"/>
              <a:gd name="connsiteY1" fmla="*/ 2965088 h 3420248"/>
              <a:gd name="connsiteX2" fmla="*/ 14293 w 2578202"/>
              <a:gd name="connsiteY2" fmla="*/ 2952290 h 3420248"/>
              <a:gd name="connsiteX3" fmla="*/ 8546 w 2578202"/>
              <a:gd name="connsiteY3" fmla="*/ 2893589 h 3420248"/>
              <a:gd name="connsiteX4" fmla="*/ 13545 w 2578202"/>
              <a:gd name="connsiteY4" fmla="*/ 2869588 h 3420248"/>
              <a:gd name="connsiteX5" fmla="*/ 15075 w 2578202"/>
              <a:gd name="connsiteY5" fmla="*/ 2864960 h 3420248"/>
              <a:gd name="connsiteX6" fmla="*/ 13096 w 2578202"/>
              <a:gd name="connsiteY6" fmla="*/ 2571479 h 3420248"/>
              <a:gd name="connsiteX7" fmla="*/ 12994 w 2578202"/>
              <a:gd name="connsiteY7" fmla="*/ 2512336 h 3420248"/>
              <a:gd name="connsiteX8" fmla="*/ 10259 w 2578202"/>
              <a:gd name="connsiteY8" fmla="*/ 0 h 3420248"/>
              <a:gd name="connsiteX9" fmla="*/ 2528346 w 2578202"/>
              <a:gd name="connsiteY9" fmla="*/ 0 h 3420248"/>
              <a:gd name="connsiteX10" fmla="*/ 2555492 w 2578202"/>
              <a:gd name="connsiteY10" fmla="*/ 27148 h 3420248"/>
              <a:gd name="connsiteX11" fmla="*/ 2555533 w 2578202"/>
              <a:gd name="connsiteY11" fmla="*/ 35062 h 3420248"/>
              <a:gd name="connsiteX12" fmla="*/ 2559119 w 2578202"/>
              <a:gd name="connsiteY12" fmla="*/ 35072 h 3420248"/>
              <a:gd name="connsiteX13" fmla="*/ 2559119 w 2578202"/>
              <a:gd name="connsiteY13" fmla="*/ 303633 h 3420248"/>
              <a:gd name="connsiteX14" fmla="*/ 2559119 w 2578202"/>
              <a:gd name="connsiteY14" fmla="*/ 346349 h 3420248"/>
              <a:gd name="connsiteX15" fmla="*/ 2566144 w 2578202"/>
              <a:gd name="connsiteY15" fmla="*/ 370207 h 3420248"/>
              <a:gd name="connsiteX16" fmla="*/ 2574193 w 2578202"/>
              <a:gd name="connsiteY16" fmla="*/ 394600 h 3420248"/>
              <a:gd name="connsiteX17" fmla="*/ 2577664 w 2578202"/>
              <a:gd name="connsiteY17" fmla="*/ 418106 h 3420248"/>
              <a:gd name="connsiteX18" fmla="*/ 2578202 w 2578202"/>
              <a:gd name="connsiteY18" fmla="*/ 436202 h 3420248"/>
              <a:gd name="connsiteX19" fmla="*/ 2573450 w 2578202"/>
              <a:gd name="connsiteY19" fmla="*/ 455160 h 3420248"/>
              <a:gd name="connsiteX20" fmla="*/ 2575426 w 2578202"/>
              <a:gd name="connsiteY20" fmla="*/ 467958 h 3420248"/>
              <a:gd name="connsiteX21" fmla="*/ 2570336 w 2578202"/>
              <a:gd name="connsiteY21" fmla="*/ 491792 h 3420248"/>
              <a:gd name="connsiteX22" fmla="*/ 2565647 w 2578202"/>
              <a:gd name="connsiteY22" fmla="*/ 526659 h 3420248"/>
              <a:gd name="connsiteX23" fmla="*/ 2560648 w 2578202"/>
              <a:gd name="connsiteY23" fmla="*/ 550660 h 3420248"/>
              <a:gd name="connsiteX24" fmla="*/ 2559118 w 2578202"/>
              <a:gd name="connsiteY24" fmla="*/ 555288 h 3420248"/>
              <a:gd name="connsiteX25" fmla="*/ 2559118 w 2578202"/>
              <a:gd name="connsiteY25" fmla="*/ 712341 h 3420248"/>
              <a:gd name="connsiteX26" fmla="*/ 2560829 w 2578202"/>
              <a:gd name="connsiteY26" fmla="*/ 723926 h 3420248"/>
              <a:gd name="connsiteX27" fmla="*/ 2559118 w 2578202"/>
              <a:gd name="connsiteY27" fmla="*/ 763012 h 3420248"/>
              <a:gd name="connsiteX28" fmla="*/ 2561449 w 2578202"/>
              <a:gd name="connsiteY28" fmla="*/ 768689 h 3420248"/>
              <a:gd name="connsiteX29" fmla="*/ 2559118 w 2578202"/>
              <a:gd name="connsiteY29" fmla="*/ 806901 h 3420248"/>
              <a:gd name="connsiteX30" fmla="*/ 2561097 w 2578202"/>
              <a:gd name="connsiteY30" fmla="*/ 848769 h 3420248"/>
              <a:gd name="connsiteX31" fmla="*/ 2566416 w 2578202"/>
              <a:gd name="connsiteY31" fmla="*/ 851895 h 3420248"/>
              <a:gd name="connsiteX32" fmla="*/ 2566884 w 2578202"/>
              <a:gd name="connsiteY32" fmla="*/ 861077 h 3420248"/>
              <a:gd name="connsiteX33" fmla="*/ 2566782 w 2578202"/>
              <a:gd name="connsiteY33" fmla="*/ 875533 h 3420248"/>
              <a:gd name="connsiteX34" fmla="*/ 2561199 w 2578202"/>
              <a:gd name="connsiteY34" fmla="*/ 907912 h 3420248"/>
              <a:gd name="connsiteX35" fmla="*/ 2563934 w 2578202"/>
              <a:gd name="connsiteY35" fmla="*/ 3420248 h 3420248"/>
              <a:gd name="connsiteX36" fmla="*/ 45847 w 2578202"/>
              <a:gd name="connsiteY36" fmla="*/ 3420248 h 3420248"/>
              <a:gd name="connsiteX37" fmla="*/ 18701 w 2578202"/>
              <a:gd name="connsiteY37" fmla="*/ 3393100 h 3420248"/>
              <a:gd name="connsiteX38" fmla="*/ 18661 w 2578202"/>
              <a:gd name="connsiteY38" fmla="*/ 3385186 h 3420248"/>
              <a:gd name="connsiteX39" fmla="*/ 15074 w 2578202"/>
              <a:gd name="connsiteY39" fmla="*/ 3385176 h 3420248"/>
              <a:gd name="connsiteX40" fmla="*/ 15074 w 2578202"/>
              <a:gd name="connsiteY40" fmla="*/ 3073899 h 3420248"/>
              <a:gd name="connsiteX41" fmla="*/ 0 w 2578202"/>
              <a:gd name="connsiteY41" fmla="*/ 3025648 h 3420248"/>
              <a:gd name="connsiteX0" fmla="*/ 0 w 2578202"/>
              <a:gd name="connsiteY0" fmla="*/ 3025648 h 3420248"/>
              <a:gd name="connsiteX1" fmla="*/ 16268 w 2578202"/>
              <a:gd name="connsiteY1" fmla="*/ 2971298 h 3420248"/>
              <a:gd name="connsiteX2" fmla="*/ 14293 w 2578202"/>
              <a:gd name="connsiteY2" fmla="*/ 2952290 h 3420248"/>
              <a:gd name="connsiteX3" fmla="*/ 8546 w 2578202"/>
              <a:gd name="connsiteY3" fmla="*/ 2893589 h 3420248"/>
              <a:gd name="connsiteX4" fmla="*/ 13545 w 2578202"/>
              <a:gd name="connsiteY4" fmla="*/ 2869588 h 3420248"/>
              <a:gd name="connsiteX5" fmla="*/ 15075 w 2578202"/>
              <a:gd name="connsiteY5" fmla="*/ 2864960 h 3420248"/>
              <a:gd name="connsiteX6" fmla="*/ 13096 w 2578202"/>
              <a:gd name="connsiteY6" fmla="*/ 2571479 h 3420248"/>
              <a:gd name="connsiteX7" fmla="*/ 12994 w 2578202"/>
              <a:gd name="connsiteY7" fmla="*/ 2512336 h 3420248"/>
              <a:gd name="connsiteX8" fmla="*/ 10259 w 2578202"/>
              <a:gd name="connsiteY8" fmla="*/ 0 h 3420248"/>
              <a:gd name="connsiteX9" fmla="*/ 2528346 w 2578202"/>
              <a:gd name="connsiteY9" fmla="*/ 0 h 3420248"/>
              <a:gd name="connsiteX10" fmla="*/ 2555492 w 2578202"/>
              <a:gd name="connsiteY10" fmla="*/ 27148 h 3420248"/>
              <a:gd name="connsiteX11" fmla="*/ 2555533 w 2578202"/>
              <a:gd name="connsiteY11" fmla="*/ 35062 h 3420248"/>
              <a:gd name="connsiteX12" fmla="*/ 2559119 w 2578202"/>
              <a:gd name="connsiteY12" fmla="*/ 35072 h 3420248"/>
              <a:gd name="connsiteX13" fmla="*/ 2559119 w 2578202"/>
              <a:gd name="connsiteY13" fmla="*/ 303633 h 3420248"/>
              <a:gd name="connsiteX14" fmla="*/ 2559119 w 2578202"/>
              <a:gd name="connsiteY14" fmla="*/ 346349 h 3420248"/>
              <a:gd name="connsiteX15" fmla="*/ 2566144 w 2578202"/>
              <a:gd name="connsiteY15" fmla="*/ 370207 h 3420248"/>
              <a:gd name="connsiteX16" fmla="*/ 2574193 w 2578202"/>
              <a:gd name="connsiteY16" fmla="*/ 394600 h 3420248"/>
              <a:gd name="connsiteX17" fmla="*/ 2577664 w 2578202"/>
              <a:gd name="connsiteY17" fmla="*/ 418106 h 3420248"/>
              <a:gd name="connsiteX18" fmla="*/ 2578202 w 2578202"/>
              <a:gd name="connsiteY18" fmla="*/ 436202 h 3420248"/>
              <a:gd name="connsiteX19" fmla="*/ 2573450 w 2578202"/>
              <a:gd name="connsiteY19" fmla="*/ 455160 h 3420248"/>
              <a:gd name="connsiteX20" fmla="*/ 2575426 w 2578202"/>
              <a:gd name="connsiteY20" fmla="*/ 467958 h 3420248"/>
              <a:gd name="connsiteX21" fmla="*/ 2570336 w 2578202"/>
              <a:gd name="connsiteY21" fmla="*/ 491792 h 3420248"/>
              <a:gd name="connsiteX22" fmla="*/ 2565647 w 2578202"/>
              <a:gd name="connsiteY22" fmla="*/ 526659 h 3420248"/>
              <a:gd name="connsiteX23" fmla="*/ 2560648 w 2578202"/>
              <a:gd name="connsiteY23" fmla="*/ 550660 h 3420248"/>
              <a:gd name="connsiteX24" fmla="*/ 2559118 w 2578202"/>
              <a:gd name="connsiteY24" fmla="*/ 555288 h 3420248"/>
              <a:gd name="connsiteX25" fmla="*/ 2559118 w 2578202"/>
              <a:gd name="connsiteY25" fmla="*/ 712341 h 3420248"/>
              <a:gd name="connsiteX26" fmla="*/ 2560829 w 2578202"/>
              <a:gd name="connsiteY26" fmla="*/ 723926 h 3420248"/>
              <a:gd name="connsiteX27" fmla="*/ 2559118 w 2578202"/>
              <a:gd name="connsiteY27" fmla="*/ 763012 h 3420248"/>
              <a:gd name="connsiteX28" fmla="*/ 2561449 w 2578202"/>
              <a:gd name="connsiteY28" fmla="*/ 768689 h 3420248"/>
              <a:gd name="connsiteX29" fmla="*/ 2559118 w 2578202"/>
              <a:gd name="connsiteY29" fmla="*/ 806901 h 3420248"/>
              <a:gd name="connsiteX30" fmla="*/ 2561097 w 2578202"/>
              <a:gd name="connsiteY30" fmla="*/ 848769 h 3420248"/>
              <a:gd name="connsiteX31" fmla="*/ 2566416 w 2578202"/>
              <a:gd name="connsiteY31" fmla="*/ 851895 h 3420248"/>
              <a:gd name="connsiteX32" fmla="*/ 2566884 w 2578202"/>
              <a:gd name="connsiteY32" fmla="*/ 861077 h 3420248"/>
              <a:gd name="connsiteX33" fmla="*/ 2566782 w 2578202"/>
              <a:gd name="connsiteY33" fmla="*/ 875533 h 3420248"/>
              <a:gd name="connsiteX34" fmla="*/ 2561199 w 2578202"/>
              <a:gd name="connsiteY34" fmla="*/ 907912 h 3420248"/>
              <a:gd name="connsiteX35" fmla="*/ 2563934 w 2578202"/>
              <a:gd name="connsiteY35" fmla="*/ 3420248 h 3420248"/>
              <a:gd name="connsiteX36" fmla="*/ 45847 w 2578202"/>
              <a:gd name="connsiteY36" fmla="*/ 3420248 h 3420248"/>
              <a:gd name="connsiteX37" fmla="*/ 18701 w 2578202"/>
              <a:gd name="connsiteY37" fmla="*/ 3393100 h 3420248"/>
              <a:gd name="connsiteX38" fmla="*/ 18661 w 2578202"/>
              <a:gd name="connsiteY38" fmla="*/ 3385186 h 3420248"/>
              <a:gd name="connsiteX39" fmla="*/ 15074 w 2578202"/>
              <a:gd name="connsiteY39" fmla="*/ 3385176 h 3420248"/>
              <a:gd name="connsiteX40" fmla="*/ 15074 w 2578202"/>
              <a:gd name="connsiteY40" fmla="*/ 3073899 h 3420248"/>
              <a:gd name="connsiteX41" fmla="*/ 0 w 2578202"/>
              <a:gd name="connsiteY41"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46987 w 2569656"/>
              <a:gd name="connsiteY11" fmla="*/ 35062 h 3420248"/>
              <a:gd name="connsiteX12" fmla="*/ 2550573 w 2569656"/>
              <a:gd name="connsiteY12" fmla="*/ 35072 h 3420248"/>
              <a:gd name="connsiteX13" fmla="*/ 2550573 w 2569656"/>
              <a:gd name="connsiteY13" fmla="*/ 303633 h 3420248"/>
              <a:gd name="connsiteX14" fmla="*/ 2550573 w 2569656"/>
              <a:gd name="connsiteY14" fmla="*/ 346349 h 3420248"/>
              <a:gd name="connsiteX15" fmla="*/ 2557598 w 2569656"/>
              <a:gd name="connsiteY15" fmla="*/ 370207 h 3420248"/>
              <a:gd name="connsiteX16" fmla="*/ 2565647 w 2569656"/>
              <a:gd name="connsiteY16" fmla="*/ 394600 h 3420248"/>
              <a:gd name="connsiteX17" fmla="*/ 2569118 w 2569656"/>
              <a:gd name="connsiteY17" fmla="*/ 418106 h 3420248"/>
              <a:gd name="connsiteX18" fmla="*/ 2569656 w 2569656"/>
              <a:gd name="connsiteY18" fmla="*/ 436202 h 3420248"/>
              <a:gd name="connsiteX19" fmla="*/ 2564904 w 2569656"/>
              <a:gd name="connsiteY19" fmla="*/ 455160 h 3420248"/>
              <a:gd name="connsiteX20" fmla="*/ 2566880 w 2569656"/>
              <a:gd name="connsiteY20" fmla="*/ 467958 h 3420248"/>
              <a:gd name="connsiteX21" fmla="*/ 2561790 w 2569656"/>
              <a:gd name="connsiteY21" fmla="*/ 491792 h 3420248"/>
              <a:gd name="connsiteX22" fmla="*/ 2557101 w 2569656"/>
              <a:gd name="connsiteY22" fmla="*/ 526659 h 3420248"/>
              <a:gd name="connsiteX23" fmla="*/ 2552102 w 2569656"/>
              <a:gd name="connsiteY23" fmla="*/ 550660 h 3420248"/>
              <a:gd name="connsiteX24" fmla="*/ 2550572 w 2569656"/>
              <a:gd name="connsiteY24" fmla="*/ 555288 h 3420248"/>
              <a:gd name="connsiteX25" fmla="*/ 2550572 w 2569656"/>
              <a:gd name="connsiteY25" fmla="*/ 712341 h 3420248"/>
              <a:gd name="connsiteX26" fmla="*/ 2552283 w 2569656"/>
              <a:gd name="connsiteY26" fmla="*/ 723926 h 3420248"/>
              <a:gd name="connsiteX27" fmla="*/ 2550572 w 2569656"/>
              <a:gd name="connsiteY27" fmla="*/ 763012 h 3420248"/>
              <a:gd name="connsiteX28" fmla="*/ 2552903 w 2569656"/>
              <a:gd name="connsiteY28" fmla="*/ 768689 h 3420248"/>
              <a:gd name="connsiteX29" fmla="*/ 2550572 w 2569656"/>
              <a:gd name="connsiteY29" fmla="*/ 806901 h 3420248"/>
              <a:gd name="connsiteX30" fmla="*/ 2552551 w 2569656"/>
              <a:gd name="connsiteY30" fmla="*/ 848769 h 3420248"/>
              <a:gd name="connsiteX31" fmla="*/ 2557870 w 2569656"/>
              <a:gd name="connsiteY31" fmla="*/ 851895 h 3420248"/>
              <a:gd name="connsiteX32" fmla="*/ 2558338 w 2569656"/>
              <a:gd name="connsiteY32" fmla="*/ 861077 h 3420248"/>
              <a:gd name="connsiteX33" fmla="*/ 2558236 w 2569656"/>
              <a:gd name="connsiteY33" fmla="*/ 875533 h 3420248"/>
              <a:gd name="connsiteX34" fmla="*/ 2552653 w 2569656"/>
              <a:gd name="connsiteY34" fmla="*/ 907912 h 3420248"/>
              <a:gd name="connsiteX35" fmla="*/ 2555388 w 2569656"/>
              <a:gd name="connsiteY35" fmla="*/ 3420248 h 3420248"/>
              <a:gd name="connsiteX36" fmla="*/ 37301 w 2569656"/>
              <a:gd name="connsiteY36" fmla="*/ 3420248 h 3420248"/>
              <a:gd name="connsiteX37" fmla="*/ 10155 w 2569656"/>
              <a:gd name="connsiteY37" fmla="*/ 3393100 h 3420248"/>
              <a:gd name="connsiteX38" fmla="*/ 10115 w 2569656"/>
              <a:gd name="connsiteY38" fmla="*/ 3385186 h 3420248"/>
              <a:gd name="connsiteX39" fmla="*/ 6528 w 2569656"/>
              <a:gd name="connsiteY39" fmla="*/ 3385176 h 3420248"/>
              <a:gd name="connsiteX40" fmla="*/ 6528 w 2569656"/>
              <a:gd name="connsiteY40" fmla="*/ 3073899 h 3420248"/>
              <a:gd name="connsiteX41" fmla="*/ 10083 w 2569656"/>
              <a:gd name="connsiteY41"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46987 w 2569656"/>
              <a:gd name="connsiteY11" fmla="*/ 35062 h 3420248"/>
              <a:gd name="connsiteX12" fmla="*/ 2550573 w 2569656"/>
              <a:gd name="connsiteY12" fmla="*/ 35072 h 3420248"/>
              <a:gd name="connsiteX13" fmla="*/ 2550573 w 2569656"/>
              <a:gd name="connsiteY13" fmla="*/ 303633 h 3420248"/>
              <a:gd name="connsiteX14" fmla="*/ 2550573 w 2569656"/>
              <a:gd name="connsiteY14" fmla="*/ 346349 h 3420248"/>
              <a:gd name="connsiteX15" fmla="*/ 2557598 w 2569656"/>
              <a:gd name="connsiteY15" fmla="*/ 370207 h 3420248"/>
              <a:gd name="connsiteX16" fmla="*/ 2565647 w 2569656"/>
              <a:gd name="connsiteY16" fmla="*/ 394600 h 3420248"/>
              <a:gd name="connsiteX17" fmla="*/ 2569118 w 2569656"/>
              <a:gd name="connsiteY17" fmla="*/ 418106 h 3420248"/>
              <a:gd name="connsiteX18" fmla="*/ 2569656 w 2569656"/>
              <a:gd name="connsiteY18" fmla="*/ 436202 h 3420248"/>
              <a:gd name="connsiteX19" fmla="*/ 2564904 w 2569656"/>
              <a:gd name="connsiteY19" fmla="*/ 455160 h 3420248"/>
              <a:gd name="connsiteX20" fmla="*/ 2566880 w 2569656"/>
              <a:gd name="connsiteY20" fmla="*/ 467958 h 3420248"/>
              <a:gd name="connsiteX21" fmla="*/ 2561790 w 2569656"/>
              <a:gd name="connsiteY21" fmla="*/ 491792 h 3420248"/>
              <a:gd name="connsiteX22" fmla="*/ 2557101 w 2569656"/>
              <a:gd name="connsiteY22" fmla="*/ 526659 h 3420248"/>
              <a:gd name="connsiteX23" fmla="*/ 2552102 w 2569656"/>
              <a:gd name="connsiteY23" fmla="*/ 550660 h 3420248"/>
              <a:gd name="connsiteX24" fmla="*/ 2550572 w 2569656"/>
              <a:gd name="connsiteY24" fmla="*/ 555288 h 3420248"/>
              <a:gd name="connsiteX25" fmla="*/ 2550572 w 2569656"/>
              <a:gd name="connsiteY25" fmla="*/ 712341 h 3420248"/>
              <a:gd name="connsiteX26" fmla="*/ 2552283 w 2569656"/>
              <a:gd name="connsiteY26" fmla="*/ 723926 h 3420248"/>
              <a:gd name="connsiteX27" fmla="*/ 2550572 w 2569656"/>
              <a:gd name="connsiteY27" fmla="*/ 763012 h 3420248"/>
              <a:gd name="connsiteX28" fmla="*/ 2550572 w 2569656"/>
              <a:gd name="connsiteY28" fmla="*/ 806901 h 3420248"/>
              <a:gd name="connsiteX29" fmla="*/ 2552551 w 2569656"/>
              <a:gd name="connsiteY29" fmla="*/ 848769 h 3420248"/>
              <a:gd name="connsiteX30" fmla="*/ 2557870 w 2569656"/>
              <a:gd name="connsiteY30" fmla="*/ 851895 h 3420248"/>
              <a:gd name="connsiteX31" fmla="*/ 2558338 w 2569656"/>
              <a:gd name="connsiteY31" fmla="*/ 861077 h 3420248"/>
              <a:gd name="connsiteX32" fmla="*/ 2558236 w 2569656"/>
              <a:gd name="connsiteY32" fmla="*/ 875533 h 3420248"/>
              <a:gd name="connsiteX33" fmla="*/ 2552653 w 2569656"/>
              <a:gd name="connsiteY33" fmla="*/ 907912 h 3420248"/>
              <a:gd name="connsiteX34" fmla="*/ 2555388 w 2569656"/>
              <a:gd name="connsiteY34" fmla="*/ 3420248 h 3420248"/>
              <a:gd name="connsiteX35" fmla="*/ 37301 w 2569656"/>
              <a:gd name="connsiteY35" fmla="*/ 3420248 h 3420248"/>
              <a:gd name="connsiteX36" fmla="*/ 10155 w 2569656"/>
              <a:gd name="connsiteY36" fmla="*/ 3393100 h 3420248"/>
              <a:gd name="connsiteX37" fmla="*/ 10115 w 2569656"/>
              <a:gd name="connsiteY37" fmla="*/ 3385186 h 3420248"/>
              <a:gd name="connsiteX38" fmla="*/ 6528 w 2569656"/>
              <a:gd name="connsiteY38" fmla="*/ 3385176 h 3420248"/>
              <a:gd name="connsiteX39" fmla="*/ 6528 w 2569656"/>
              <a:gd name="connsiteY39" fmla="*/ 3073899 h 3420248"/>
              <a:gd name="connsiteX40" fmla="*/ 10083 w 2569656"/>
              <a:gd name="connsiteY40"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46987 w 2569656"/>
              <a:gd name="connsiteY11" fmla="*/ 35062 h 3420248"/>
              <a:gd name="connsiteX12" fmla="*/ 2550573 w 2569656"/>
              <a:gd name="connsiteY12" fmla="*/ 35072 h 3420248"/>
              <a:gd name="connsiteX13" fmla="*/ 2550573 w 2569656"/>
              <a:gd name="connsiteY13" fmla="*/ 303633 h 3420248"/>
              <a:gd name="connsiteX14" fmla="*/ 2550573 w 2569656"/>
              <a:gd name="connsiteY14" fmla="*/ 346349 h 3420248"/>
              <a:gd name="connsiteX15" fmla="*/ 2557598 w 2569656"/>
              <a:gd name="connsiteY15" fmla="*/ 370207 h 3420248"/>
              <a:gd name="connsiteX16" fmla="*/ 2565647 w 2569656"/>
              <a:gd name="connsiteY16" fmla="*/ 394600 h 3420248"/>
              <a:gd name="connsiteX17" fmla="*/ 2569118 w 2569656"/>
              <a:gd name="connsiteY17" fmla="*/ 418106 h 3420248"/>
              <a:gd name="connsiteX18" fmla="*/ 2569656 w 2569656"/>
              <a:gd name="connsiteY18" fmla="*/ 436202 h 3420248"/>
              <a:gd name="connsiteX19" fmla="*/ 2564904 w 2569656"/>
              <a:gd name="connsiteY19" fmla="*/ 455160 h 3420248"/>
              <a:gd name="connsiteX20" fmla="*/ 2566880 w 2569656"/>
              <a:gd name="connsiteY20" fmla="*/ 467958 h 3420248"/>
              <a:gd name="connsiteX21" fmla="*/ 2561790 w 2569656"/>
              <a:gd name="connsiteY21" fmla="*/ 491792 h 3420248"/>
              <a:gd name="connsiteX22" fmla="*/ 2557101 w 2569656"/>
              <a:gd name="connsiteY22" fmla="*/ 526659 h 3420248"/>
              <a:gd name="connsiteX23" fmla="*/ 2552102 w 2569656"/>
              <a:gd name="connsiteY23" fmla="*/ 550660 h 3420248"/>
              <a:gd name="connsiteX24" fmla="*/ 2550572 w 2569656"/>
              <a:gd name="connsiteY24" fmla="*/ 555288 h 3420248"/>
              <a:gd name="connsiteX25" fmla="*/ 2550572 w 2569656"/>
              <a:gd name="connsiteY25" fmla="*/ 712341 h 3420248"/>
              <a:gd name="connsiteX26" fmla="*/ 2550572 w 2569656"/>
              <a:gd name="connsiteY26" fmla="*/ 763012 h 3420248"/>
              <a:gd name="connsiteX27" fmla="*/ 2550572 w 2569656"/>
              <a:gd name="connsiteY27" fmla="*/ 806901 h 3420248"/>
              <a:gd name="connsiteX28" fmla="*/ 2552551 w 2569656"/>
              <a:gd name="connsiteY28" fmla="*/ 848769 h 3420248"/>
              <a:gd name="connsiteX29" fmla="*/ 2557870 w 2569656"/>
              <a:gd name="connsiteY29" fmla="*/ 851895 h 3420248"/>
              <a:gd name="connsiteX30" fmla="*/ 2558338 w 2569656"/>
              <a:gd name="connsiteY30" fmla="*/ 861077 h 3420248"/>
              <a:gd name="connsiteX31" fmla="*/ 2558236 w 2569656"/>
              <a:gd name="connsiteY31" fmla="*/ 875533 h 3420248"/>
              <a:gd name="connsiteX32" fmla="*/ 2552653 w 2569656"/>
              <a:gd name="connsiteY32" fmla="*/ 907912 h 3420248"/>
              <a:gd name="connsiteX33" fmla="*/ 2555388 w 2569656"/>
              <a:gd name="connsiteY33" fmla="*/ 3420248 h 3420248"/>
              <a:gd name="connsiteX34" fmla="*/ 37301 w 2569656"/>
              <a:gd name="connsiteY34" fmla="*/ 3420248 h 3420248"/>
              <a:gd name="connsiteX35" fmla="*/ 10155 w 2569656"/>
              <a:gd name="connsiteY35" fmla="*/ 3393100 h 3420248"/>
              <a:gd name="connsiteX36" fmla="*/ 10115 w 2569656"/>
              <a:gd name="connsiteY36" fmla="*/ 3385186 h 3420248"/>
              <a:gd name="connsiteX37" fmla="*/ 6528 w 2569656"/>
              <a:gd name="connsiteY37" fmla="*/ 3385176 h 3420248"/>
              <a:gd name="connsiteX38" fmla="*/ 6528 w 2569656"/>
              <a:gd name="connsiteY38" fmla="*/ 3073899 h 3420248"/>
              <a:gd name="connsiteX39" fmla="*/ 10083 w 2569656"/>
              <a:gd name="connsiteY39"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46987 w 2569656"/>
              <a:gd name="connsiteY11" fmla="*/ 35062 h 3420248"/>
              <a:gd name="connsiteX12" fmla="*/ 2550573 w 2569656"/>
              <a:gd name="connsiteY12" fmla="*/ 35072 h 3420248"/>
              <a:gd name="connsiteX13" fmla="*/ 2550573 w 2569656"/>
              <a:gd name="connsiteY13" fmla="*/ 303633 h 3420248"/>
              <a:gd name="connsiteX14" fmla="*/ 2550573 w 2569656"/>
              <a:gd name="connsiteY14" fmla="*/ 346349 h 3420248"/>
              <a:gd name="connsiteX15" fmla="*/ 2557598 w 2569656"/>
              <a:gd name="connsiteY15" fmla="*/ 370207 h 3420248"/>
              <a:gd name="connsiteX16" fmla="*/ 2565647 w 2569656"/>
              <a:gd name="connsiteY16" fmla="*/ 394600 h 3420248"/>
              <a:gd name="connsiteX17" fmla="*/ 2569118 w 2569656"/>
              <a:gd name="connsiteY17" fmla="*/ 418106 h 3420248"/>
              <a:gd name="connsiteX18" fmla="*/ 2569656 w 2569656"/>
              <a:gd name="connsiteY18" fmla="*/ 436202 h 3420248"/>
              <a:gd name="connsiteX19" fmla="*/ 2564904 w 2569656"/>
              <a:gd name="connsiteY19" fmla="*/ 455160 h 3420248"/>
              <a:gd name="connsiteX20" fmla="*/ 2566880 w 2569656"/>
              <a:gd name="connsiteY20" fmla="*/ 467958 h 3420248"/>
              <a:gd name="connsiteX21" fmla="*/ 2561790 w 2569656"/>
              <a:gd name="connsiteY21" fmla="*/ 491792 h 3420248"/>
              <a:gd name="connsiteX22" fmla="*/ 2557101 w 2569656"/>
              <a:gd name="connsiteY22" fmla="*/ 526659 h 3420248"/>
              <a:gd name="connsiteX23" fmla="*/ 2552102 w 2569656"/>
              <a:gd name="connsiteY23" fmla="*/ 550660 h 3420248"/>
              <a:gd name="connsiteX24" fmla="*/ 2550572 w 2569656"/>
              <a:gd name="connsiteY24" fmla="*/ 555288 h 3420248"/>
              <a:gd name="connsiteX25" fmla="*/ 2550572 w 2569656"/>
              <a:gd name="connsiteY25" fmla="*/ 712341 h 3420248"/>
              <a:gd name="connsiteX26" fmla="*/ 2550572 w 2569656"/>
              <a:gd name="connsiteY26" fmla="*/ 763012 h 3420248"/>
              <a:gd name="connsiteX27" fmla="*/ 2550572 w 2569656"/>
              <a:gd name="connsiteY27" fmla="*/ 806901 h 3420248"/>
              <a:gd name="connsiteX28" fmla="*/ 2552551 w 2569656"/>
              <a:gd name="connsiteY28" fmla="*/ 848769 h 3420248"/>
              <a:gd name="connsiteX29" fmla="*/ 2557870 w 2569656"/>
              <a:gd name="connsiteY29" fmla="*/ 851895 h 3420248"/>
              <a:gd name="connsiteX30" fmla="*/ 2558338 w 2569656"/>
              <a:gd name="connsiteY30" fmla="*/ 861077 h 3420248"/>
              <a:gd name="connsiteX31" fmla="*/ 2552653 w 2569656"/>
              <a:gd name="connsiteY31" fmla="*/ 907912 h 3420248"/>
              <a:gd name="connsiteX32" fmla="*/ 2555388 w 2569656"/>
              <a:gd name="connsiteY32" fmla="*/ 3420248 h 3420248"/>
              <a:gd name="connsiteX33" fmla="*/ 37301 w 2569656"/>
              <a:gd name="connsiteY33" fmla="*/ 3420248 h 3420248"/>
              <a:gd name="connsiteX34" fmla="*/ 10155 w 2569656"/>
              <a:gd name="connsiteY34" fmla="*/ 3393100 h 3420248"/>
              <a:gd name="connsiteX35" fmla="*/ 10115 w 2569656"/>
              <a:gd name="connsiteY35" fmla="*/ 3385186 h 3420248"/>
              <a:gd name="connsiteX36" fmla="*/ 6528 w 2569656"/>
              <a:gd name="connsiteY36" fmla="*/ 3385176 h 3420248"/>
              <a:gd name="connsiteX37" fmla="*/ 6528 w 2569656"/>
              <a:gd name="connsiteY37" fmla="*/ 3073899 h 3420248"/>
              <a:gd name="connsiteX38" fmla="*/ 10083 w 2569656"/>
              <a:gd name="connsiteY38"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46987 w 2569656"/>
              <a:gd name="connsiteY11" fmla="*/ 35062 h 3420248"/>
              <a:gd name="connsiteX12" fmla="*/ 2550573 w 2569656"/>
              <a:gd name="connsiteY12" fmla="*/ 35072 h 3420248"/>
              <a:gd name="connsiteX13" fmla="*/ 2550573 w 2569656"/>
              <a:gd name="connsiteY13" fmla="*/ 303633 h 3420248"/>
              <a:gd name="connsiteX14" fmla="*/ 2550573 w 2569656"/>
              <a:gd name="connsiteY14" fmla="*/ 346349 h 3420248"/>
              <a:gd name="connsiteX15" fmla="*/ 2557598 w 2569656"/>
              <a:gd name="connsiteY15" fmla="*/ 370207 h 3420248"/>
              <a:gd name="connsiteX16" fmla="*/ 2565647 w 2569656"/>
              <a:gd name="connsiteY16" fmla="*/ 394600 h 3420248"/>
              <a:gd name="connsiteX17" fmla="*/ 2569118 w 2569656"/>
              <a:gd name="connsiteY17" fmla="*/ 418106 h 3420248"/>
              <a:gd name="connsiteX18" fmla="*/ 2569656 w 2569656"/>
              <a:gd name="connsiteY18" fmla="*/ 436202 h 3420248"/>
              <a:gd name="connsiteX19" fmla="*/ 2564904 w 2569656"/>
              <a:gd name="connsiteY19" fmla="*/ 455160 h 3420248"/>
              <a:gd name="connsiteX20" fmla="*/ 2566880 w 2569656"/>
              <a:gd name="connsiteY20" fmla="*/ 467958 h 3420248"/>
              <a:gd name="connsiteX21" fmla="*/ 2561790 w 2569656"/>
              <a:gd name="connsiteY21" fmla="*/ 491792 h 3420248"/>
              <a:gd name="connsiteX22" fmla="*/ 2557101 w 2569656"/>
              <a:gd name="connsiteY22" fmla="*/ 526659 h 3420248"/>
              <a:gd name="connsiteX23" fmla="*/ 2552102 w 2569656"/>
              <a:gd name="connsiteY23" fmla="*/ 550660 h 3420248"/>
              <a:gd name="connsiteX24" fmla="*/ 2550572 w 2569656"/>
              <a:gd name="connsiteY24" fmla="*/ 555288 h 3420248"/>
              <a:gd name="connsiteX25" fmla="*/ 2550572 w 2569656"/>
              <a:gd name="connsiteY25" fmla="*/ 712341 h 3420248"/>
              <a:gd name="connsiteX26" fmla="*/ 2550572 w 2569656"/>
              <a:gd name="connsiteY26" fmla="*/ 806901 h 3420248"/>
              <a:gd name="connsiteX27" fmla="*/ 2552551 w 2569656"/>
              <a:gd name="connsiteY27" fmla="*/ 848769 h 3420248"/>
              <a:gd name="connsiteX28" fmla="*/ 2557870 w 2569656"/>
              <a:gd name="connsiteY28" fmla="*/ 851895 h 3420248"/>
              <a:gd name="connsiteX29" fmla="*/ 2558338 w 2569656"/>
              <a:gd name="connsiteY29" fmla="*/ 861077 h 3420248"/>
              <a:gd name="connsiteX30" fmla="*/ 2552653 w 2569656"/>
              <a:gd name="connsiteY30" fmla="*/ 907912 h 3420248"/>
              <a:gd name="connsiteX31" fmla="*/ 2555388 w 2569656"/>
              <a:gd name="connsiteY31" fmla="*/ 3420248 h 3420248"/>
              <a:gd name="connsiteX32" fmla="*/ 37301 w 2569656"/>
              <a:gd name="connsiteY32" fmla="*/ 3420248 h 3420248"/>
              <a:gd name="connsiteX33" fmla="*/ 10155 w 2569656"/>
              <a:gd name="connsiteY33" fmla="*/ 3393100 h 3420248"/>
              <a:gd name="connsiteX34" fmla="*/ 10115 w 2569656"/>
              <a:gd name="connsiteY34" fmla="*/ 3385186 h 3420248"/>
              <a:gd name="connsiteX35" fmla="*/ 6528 w 2569656"/>
              <a:gd name="connsiteY35" fmla="*/ 3385176 h 3420248"/>
              <a:gd name="connsiteX36" fmla="*/ 6528 w 2569656"/>
              <a:gd name="connsiteY36" fmla="*/ 3073899 h 3420248"/>
              <a:gd name="connsiteX37" fmla="*/ 10083 w 2569656"/>
              <a:gd name="connsiteY37"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46987 w 2569656"/>
              <a:gd name="connsiteY11" fmla="*/ 35062 h 3420248"/>
              <a:gd name="connsiteX12" fmla="*/ 2550573 w 2569656"/>
              <a:gd name="connsiteY12" fmla="*/ 35072 h 3420248"/>
              <a:gd name="connsiteX13" fmla="*/ 2550573 w 2569656"/>
              <a:gd name="connsiteY13" fmla="*/ 303633 h 3420248"/>
              <a:gd name="connsiteX14" fmla="*/ 2550573 w 2569656"/>
              <a:gd name="connsiteY14" fmla="*/ 346349 h 3420248"/>
              <a:gd name="connsiteX15" fmla="*/ 2557598 w 2569656"/>
              <a:gd name="connsiteY15" fmla="*/ 370207 h 3420248"/>
              <a:gd name="connsiteX16" fmla="*/ 2565647 w 2569656"/>
              <a:gd name="connsiteY16" fmla="*/ 394600 h 3420248"/>
              <a:gd name="connsiteX17" fmla="*/ 2569118 w 2569656"/>
              <a:gd name="connsiteY17" fmla="*/ 418106 h 3420248"/>
              <a:gd name="connsiteX18" fmla="*/ 2569656 w 2569656"/>
              <a:gd name="connsiteY18" fmla="*/ 436202 h 3420248"/>
              <a:gd name="connsiteX19" fmla="*/ 2564904 w 2569656"/>
              <a:gd name="connsiteY19" fmla="*/ 455160 h 3420248"/>
              <a:gd name="connsiteX20" fmla="*/ 2566880 w 2569656"/>
              <a:gd name="connsiteY20" fmla="*/ 467958 h 3420248"/>
              <a:gd name="connsiteX21" fmla="*/ 2561790 w 2569656"/>
              <a:gd name="connsiteY21" fmla="*/ 491792 h 3420248"/>
              <a:gd name="connsiteX22" fmla="*/ 2557101 w 2569656"/>
              <a:gd name="connsiteY22" fmla="*/ 526659 h 3420248"/>
              <a:gd name="connsiteX23" fmla="*/ 2552102 w 2569656"/>
              <a:gd name="connsiteY23" fmla="*/ 550660 h 3420248"/>
              <a:gd name="connsiteX24" fmla="*/ 2550572 w 2569656"/>
              <a:gd name="connsiteY24" fmla="*/ 555288 h 3420248"/>
              <a:gd name="connsiteX25" fmla="*/ 2550572 w 2569656"/>
              <a:gd name="connsiteY25" fmla="*/ 712341 h 3420248"/>
              <a:gd name="connsiteX26" fmla="*/ 2552551 w 2569656"/>
              <a:gd name="connsiteY26" fmla="*/ 848769 h 3420248"/>
              <a:gd name="connsiteX27" fmla="*/ 2557870 w 2569656"/>
              <a:gd name="connsiteY27" fmla="*/ 851895 h 3420248"/>
              <a:gd name="connsiteX28" fmla="*/ 2558338 w 2569656"/>
              <a:gd name="connsiteY28" fmla="*/ 861077 h 3420248"/>
              <a:gd name="connsiteX29" fmla="*/ 2552653 w 2569656"/>
              <a:gd name="connsiteY29" fmla="*/ 907912 h 3420248"/>
              <a:gd name="connsiteX30" fmla="*/ 2555388 w 2569656"/>
              <a:gd name="connsiteY30" fmla="*/ 3420248 h 3420248"/>
              <a:gd name="connsiteX31" fmla="*/ 37301 w 2569656"/>
              <a:gd name="connsiteY31" fmla="*/ 3420248 h 3420248"/>
              <a:gd name="connsiteX32" fmla="*/ 10155 w 2569656"/>
              <a:gd name="connsiteY32" fmla="*/ 3393100 h 3420248"/>
              <a:gd name="connsiteX33" fmla="*/ 10115 w 2569656"/>
              <a:gd name="connsiteY33" fmla="*/ 3385186 h 3420248"/>
              <a:gd name="connsiteX34" fmla="*/ 6528 w 2569656"/>
              <a:gd name="connsiteY34" fmla="*/ 3385176 h 3420248"/>
              <a:gd name="connsiteX35" fmla="*/ 6528 w 2569656"/>
              <a:gd name="connsiteY35" fmla="*/ 3073899 h 3420248"/>
              <a:gd name="connsiteX36" fmla="*/ 10083 w 2569656"/>
              <a:gd name="connsiteY36"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46987 w 2569656"/>
              <a:gd name="connsiteY11" fmla="*/ 35062 h 3420248"/>
              <a:gd name="connsiteX12" fmla="*/ 2550573 w 2569656"/>
              <a:gd name="connsiteY12" fmla="*/ 35072 h 3420248"/>
              <a:gd name="connsiteX13" fmla="*/ 2550573 w 2569656"/>
              <a:gd name="connsiteY13" fmla="*/ 303633 h 3420248"/>
              <a:gd name="connsiteX14" fmla="*/ 2550573 w 2569656"/>
              <a:gd name="connsiteY14" fmla="*/ 346349 h 3420248"/>
              <a:gd name="connsiteX15" fmla="*/ 2557598 w 2569656"/>
              <a:gd name="connsiteY15" fmla="*/ 370207 h 3420248"/>
              <a:gd name="connsiteX16" fmla="*/ 2565647 w 2569656"/>
              <a:gd name="connsiteY16" fmla="*/ 394600 h 3420248"/>
              <a:gd name="connsiteX17" fmla="*/ 2569118 w 2569656"/>
              <a:gd name="connsiteY17" fmla="*/ 418106 h 3420248"/>
              <a:gd name="connsiteX18" fmla="*/ 2569656 w 2569656"/>
              <a:gd name="connsiteY18" fmla="*/ 436202 h 3420248"/>
              <a:gd name="connsiteX19" fmla="*/ 2564904 w 2569656"/>
              <a:gd name="connsiteY19" fmla="*/ 455160 h 3420248"/>
              <a:gd name="connsiteX20" fmla="*/ 2566880 w 2569656"/>
              <a:gd name="connsiteY20" fmla="*/ 467958 h 3420248"/>
              <a:gd name="connsiteX21" fmla="*/ 2561790 w 2569656"/>
              <a:gd name="connsiteY21" fmla="*/ 491792 h 3420248"/>
              <a:gd name="connsiteX22" fmla="*/ 2557101 w 2569656"/>
              <a:gd name="connsiteY22" fmla="*/ 526659 h 3420248"/>
              <a:gd name="connsiteX23" fmla="*/ 2552102 w 2569656"/>
              <a:gd name="connsiteY23" fmla="*/ 550660 h 3420248"/>
              <a:gd name="connsiteX24" fmla="*/ 2550572 w 2569656"/>
              <a:gd name="connsiteY24" fmla="*/ 555288 h 3420248"/>
              <a:gd name="connsiteX25" fmla="*/ 2552551 w 2569656"/>
              <a:gd name="connsiteY25" fmla="*/ 848769 h 3420248"/>
              <a:gd name="connsiteX26" fmla="*/ 2557870 w 2569656"/>
              <a:gd name="connsiteY26" fmla="*/ 851895 h 3420248"/>
              <a:gd name="connsiteX27" fmla="*/ 2558338 w 2569656"/>
              <a:gd name="connsiteY27" fmla="*/ 861077 h 3420248"/>
              <a:gd name="connsiteX28" fmla="*/ 2552653 w 2569656"/>
              <a:gd name="connsiteY28" fmla="*/ 907912 h 3420248"/>
              <a:gd name="connsiteX29" fmla="*/ 2555388 w 2569656"/>
              <a:gd name="connsiteY29" fmla="*/ 3420248 h 3420248"/>
              <a:gd name="connsiteX30" fmla="*/ 37301 w 2569656"/>
              <a:gd name="connsiteY30" fmla="*/ 3420248 h 3420248"/>
              <a:gd name="connsiteX31" fmla="*/ 10155 w 2569656"/>
              <a:gd name="connsiteY31" fmla="*/ 3393100 h 3420248"/>
              <a:gd name="connsiteX32" fmla="*/ 10115 w 2569656"/>
              <a:gd name="connsiteY32" fmla="*/ 3385186 h 3420248"/>
              <a:gd name="connsiteX33" fmla="*/ 6528 w 2569656"/>
              <a:gd name="connsiteY33" fmla="*/ 3385176 h 3420248"/>
              <a:gd name="connsiteX34" fmla="*/ 6528 w 2569656"/>
              <a:gd name="connsiteY34" fmla="*/ 3073899 h 3420248"/>
              <a:gd name="connsiteX35" fmla="*/ 10083 w 2569656"/>
              <a:gd name="connsiteY35"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46987 w 2569656"/>
              <a:gd name="connsiteY11" fmla="*/ 35062 h 3420248"/>
              <a:gd name="connsiteX12" fmla="*/ 2550573 w 2569656"/>
              <a:gd name="connsiteY12" fmla="*/ 35072 h 3420248"/>
              <a:gd name="connsiteX13" fmla="*/ 2550573 w 2569656"/>
              <a:gd name="connsiteY13" fmla="*/ 303633 h 3420248"/>
              <a:gd name="connsiteX14" fmla="*/ 2550573 w 2569656"/>
              <a:gd name="connsiteY14" fmla="*/ 346349 h 3420248"/>
              <a:gd name="connsiteX15" fmla="*/ 2557598 w 2569656"/>
              <a:gd name="connsiteY15" fmla="*/ 370207 h 3420248"/>
              <a:gd name="connsiteX16" fmla="*/ 2565647 w 2569656"/>
              <a:gd name="connsiteY16" fmla="*/ 394600 h 3420248"/>
              <a:gd name="connsiteX17" fmla="*/ 2569118 w 2569656"/>
              <a:gd name="connsiteY17" fmla="*/ 418106 h 3420248"/>
              <a:gd name="connsiteX18" fmla="*/ 2569656 w 2569656"/>
              <a:gd name="connsiteY18" fmla="*/ 436202 h 3420248"/>
              <a:gd name="connsiteX19" fmla="*/ 2564904 w 2569656"/>
              <a:gd name="connsiteY19" fmla="*/ 455160 h 3420248"/>
              <a:gd name="connsiteX20" fmla="*/ 2566880 w 2569656"/>
              <a:gd name="connsiteY20" fmla="*/ 467958 h 3420248"/>
              <a:gd name="connsiteX21" fmla="*/ 2561790 w 2569656"/>
              <a:gd name="connsiteY21" fmla="*/ 491792 h 3420248"/>
              <a:gd name="connsiteX22" fmla="*/ 2557101 w 2569656"/>
              <a:gd name="connsiteY22" fmla="*/ 526659 h 3420248"/>
              <a:gd name="connsiteX23" fmla="*/ 2552102 w 2569656"/>
              <a:gd name="connsiteY23" fmla="*/ 550660 h 3420248"/>
              <a:gd name="connsiteX24" fmla="*/ 2550572 w 2569656"/>
              <a:gd name="connsiteY24" fmla="*/ 555288 h 3420248"/>
              <a:gd name="connsiteX25" fmla="*/ 2552551 w 2569656"/>
              <a:gd name="connsiteY25" fmla="*/ 848769 h 3420248"/>
              <a:gd name="connsiteX26" fmla="*/ 2558338 w 2569656"/>
              <a:gd name="connsiteY26" fmla="*/ 861077 h 3420248"/>
              <a:gd name="connsiteX27" fmla="*/ 2552653 w 2569656"/>
              <a:gd name="connsiteY27" fmla="*/ 907912 h 3420248"/>
              <a:gd name="connsiteX28" fmla="*/ 2555388 w 2569656"/>
              <a:gd name="connsiteY28" fmla="*/ 3420248 h 3420248"/>
              <a:gd name="connsiteX29" fmla="*/ 37301 w 2569656"/>
              <a:gd name="connsiteY29" fmla="*/ 3420248 h 3420248"/>
              <a:gd name="connsiteX30" fmla="*/ 10155 w 2569656"/>
              <a:gd name="connsiteY30" fmla="*/ 3393100 h 3420248"/>
              <a:gd name="connsiteX31" fmla="*/ 10115 w 2569656"/>
              <a:gd name="connsiteY31" fmla="*/ 3385186 h 3420248"/>
              <a:gd name="connsiteX32" fmla="*/ 6528 w 2569656"/>
              <a:gd name="connsiteY32" fmla="*/ 3385176 h 3420248"/>
              <a:gd name="connsiteX33" fmla="*/ 6528 w 2569656"/>
              <a:gd name="connsiteY33" fmla="*/ 3073899 h 3420248"/>
              <a:gd name="connsiteX34" fmla="*/ 10083 w 2569656"/>
              <a:gd name="connsiteY34"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46987 w 2569656"/>
              <a:gd name="connsiteY11" fmla="*/ 35062 h 3420248"/>
              <a:gd name="connsiteX12" fmla="*/ 2550573 w 2569656"/>
              <a:gd name="connsiteY12" fmla="*/ 35072 h 3420248"/>
              <a:gd name="connsiteX13" fmla="*/ 2550573 w 2569656"/>
              <a:gd name="connsiteY13" fmla="*/ 303633 h 3420248"/>
              <a:gd name="connsiteX14" fmla="*/ 2550573 w 2569656"/>
              <a:gd name="connsiteY14" fmla="*/ 346349 h 3420248"/>
              <a:gd name="connsiteX15" fmla="*/ 2557598 w 2569656"/>
              <a:gd name="connsiteY15" fmla="*/ 370207 h 3420248"/>
              <a:gd name="connsiteX16" fmla="*/ 2565647 w 2569656"/>
              <a:gd name="connsiteY16" fmla="*/ 394600 h 3420248"/>
              <a:gd name="connsiteX17" fmla="*/ 2569118 w 2569656"/>
              <a:gd name="connsiteY17" fmla="*/ 418106 h 3420248"/>
              <a:gd name="connsiteX18" fmla="*/ 2569656 w 2569656"/>
              <a:gd name="connsiteY18" fmla="*/ 436202 h 3420248"/>
              <a:gd name="connsiteX19" fmla="*/ 2564904 w 2569656"/>
              <a:gd name="connsiteY19" fmla="*/ 455160 h 3420248"/>
              <a:gd name="connsiteX20" fmla="*/ 2566880 w 2569656"/>
              <a:gd name="connsiteY20" fmla="*/ 467958 h 3420248"/>
              <a:gd name="connsiteX21" fmla="*/ 2561790 w 2569656"/>
              <a:gd name="connsiteY21" fmla="*/ 491792 h 3420248"/>
              <a:gd name="connsiteX22" fmla="*/ 2557101 w 2569656"/>
              <a:gd name="connsiteY22" fmla="*/ 526659 h 3420248"/>
              <a:gd name="connsiteX23" fmla="*/ 2552102 w 2569656"/>
              <a:gd name="connsiteY23" fmla="*/ 550660 h 3420248"/>
              <a:gd name="connsiteX24" fmla="*/ 2550572 w 2569656"/>
              <a:gd name="connsiteY24" fmla="*/ 555288 h 3420248"/>
              <a:gd name="connsiteX25" fmla="*/ 2558338 w 2569656"/>
              <a:gd name="connsiteY25" fmla="*/ 861077 h 3420248"/>
              <a:gd name="connsiteX26" fmla="*/ 2552653 w 2569656"/>
              <a:gd name="connsiteY26" fmla="*/ 907912 h 3420248"/>
              <a:gd name="connsiteX27" fmla="*/ 2555388 w 2569656"/>
              <a:gd name="connsiteY27" fmla="*/ 3420248 h 3420248"/>
              <a:gd name="connsiteX28" fmla="*/ 37301 w 2569656"/>
              <a:gd name="connsiteY28" fmla="*/ 3420248 h 3420248"/>
              <a:gd name="connsiteX29" fmla="*/ 10155 w 2569656"/>
              <a:gd name="connsiteY29" fmla="*/ 3393100 h 3420248"/>
              <a:gd name="connsiteX30" fmla="*/ 10115 w 2569656"/>
              <a:gd name="connsiteY30" fmla="*/ 3385186 h 3420248"/>
              <a:gd name="connsiteX31" fmla="*/ 6528 w 2569656"/>
              <a:gd name="connsiteY31" fmla="*/ 3385176 h 3420248"/>
              <a:gd name="connsiteX32" fmla="*/ 6528 w 2569656"/>
              <a:gd name="connsiteY32" fmla="*/ 3073899 h 3420248"/>
              <a:gd name="connsiteX33" fmla="*/ 10083 w 2569656"/>
              <a:gd name="connsiteY33"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46987 w 2569656"/>
              <a:gd name="connsiteY11" fmla="*/ 35062 h 3420248"/>
              <a:gd name="connsiteX12" fmla="*/ 2550573 w 2569656"/>
              <a:gd name="connsiteY12" fmla="*/ 35072 h 3420248"/>
              <a:gd name="connsiteX13" fmla="*/ 2550573 w 2569656"/>
              <a:gd name="connsiteY13" fmla="*/ 303633 h 3420248"/>
              <a:gd name="connsiteX14" fmla="*/ 2550573 w 2569656"/>
              <a:gd name="connsiteY14" fmla="*/ 346349 h 3420248"/>
              <a:gd name="connsiteX15" fmla="*/ 2557598 w 2569656"/>
              <a:gd name="connsiteY15" fmla="*/ 370207 h 3420248"/>
              <a:gd name="connsiteX16" fmla="*/ 2565647 w 2569656"/>
              <a:gd name="connsiteY16" fmla="*/ 394600 h 3420248"/>
              <a:gd name="connsiteX17" fmla="*/ 2569118 w 2569656"/>
              <a:gd name="connsiteY17" fmla="*/ 418106 h 3420248"/>
              <a:gd name="connsiteX18" fmla="*/ 2569656 w 2569656"/>
              <a:gd name="connsiteY18" fmla="*/ 436202 h 3420248"/>
              <a:gd name="connsiteX19" fmla="*/ 2564904 w 2569656"/>
              <a:gd name="connsiteY19" fmla="*/ 455160 h 3420248"/>
              <a:gd name="connsiteX20" fmla="*/ 2566880 w 2569656"/>
              <a:gd name="connsiteY20" fmla="*/ 467958 h 3420248"/>
              <a:gd name="connsiteX21" fmla="*/ 2561790 w 2569656"/>
              <a:gd name="connsiteY21" fmla="*/ 491792 h 3420248"/>
              <a:gd name="connsiteX22" fmla="*/ 2557101 w 2569656"/>
              <a:gd name="connsiteY22" fmla="*/ 526659 h 3420248"/>
              <a:gd name="connsiteX23" fmla="*/ 2552102 w 2569656"/>
              <a:gd name="connsiteY23" fmla="*/ 550660 h 3420248"/>
              <a:gd name="connsiteX24" fmla="*/ 2550572 w 2569656"/>
              <a:gd name="connsiteY24" fmla="*/ 555288 h 3420248"/>
              <a:gd name="connsiteX25" fmla="*/ 2552653 w 2569656"/>
              <a:gd name="connsiteY25" fmla="*/ 907912 h 3420248"/>
              <a:gd name="connsiteX26" fmla="*/ 2555388 w 2569656"/>
              <a:gd name="connsiteY26" fmla="*/ 3420248 h 3420248"/>
              <a:gd name="connsiteX27" fmla="*/ 37301 w 2569656"/>
              <a:gd name="connsiteY27" fmla="*/ 3420248 h 3420248"/>
              <a:gd name="connsiteX28" fmla="*/ 10155 w 2569656"/>
              <a:gd name="connsiteY28" fmla="*/ 3393100 h 3420248"/>
              <a:gd name="connsiteX29" fmla="*/ 10115 w 2569656"/>
              <a:gd name="connsiteY29" fmla="*/ 3385186 h 3420248"/>
              <a:gd name="connsiteX30" fmla="*/ 6528 w 2569656"/>
              <a:gd name="connsiteY30" fmla="*/ 3385176 h 3420248"/>
              <a:gd name="connsiteX31" fmla="*/ 6528 w 2569656"/>
              <a:gd name="connsiteY31" fmla="*/ 3073899 h 3420248"/>
              <a:gd name="connsiteX32" fmla="*/ 10083 w 2569656"/>
              <a:gd name="connsiteY32"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46987 w 2569656"/>
              <a:gd name="connsiteY11" fmla="*/ 35062 h 3420248"/>
              <a:gd name="connsiteX12" fmla="*/ 2550573 w 2569656"/>
              <a:gd name="connsiteY12" fmla="*/ 35072 h 3420248"/>
              <a:gd name="connsiteX13" fmla="*/ 2550573 w 2569656"/>
              <a:gd name="connsiteY13" fmla="*/ 303633 h 3420248"/>
              <a:gd name="connsiteX14" fmla="*/ 2550573 w 2569656"/>
              <a:gd name="connsiteY14" fmla="*/ 346349 h 3420248"/>
              <a:gd name="connsiteX15" fmla="*/ 2557598 w 2569656"/>
              <a:gd name="connsiteY15" fmla="*/ 370207 h 3420248"/>
              <a:gd name="connsiteX16" fmla="*/ 2565647 w 2569656"/>
              <a:gd name="connsiteY16" fmla="*/ 394600 h 3420248"/>
              <a:gd name="connsiteX17" fmla="*/ 2569118 w 2569656"/>
              <a:gd name="connsiteY17" fmla="*/ 418106 h 3420248"/>
              <a:gd name="connsiteX18" fmla="*/ 2569656 w 2569656"/>
              <a:gd name="connsiteY18" fmla="*/ 436202 h 3420248"/>
              <a:gd name="connsiteX19" fmla="*/ 2564904 w 2569656"/>
              <a:gd name="connsiteY19" fmla="*/ 455160 h 3420248"/>
              <a:gd name="connsiteX20" fmla="*/ 2566880 w 2569656"/>
              <a:gd name="connsiteY20" fmla="*/ 467958 h 3420248"/>
              <a:gd name="connsiteX21" fmla="*/ 2557101 w 2569656"/>
              <a:gd name="connsiteY21" fmla="*/ 526659 h 3420248"/>
              <a:gd name="connsiteX22" fmla="*/ 2552102 w 2569656"/>
              <a:gd name="connsiteY22" fmla="*/ 550660 h 3420248"/>
              <a:gd name="connsiteX23" fmla="*/ 2550572 w 2569656"/>
              <a:gd name="connsiteY23" fmla="*/ 555288 h 3420248"/>
              <a:gd name="connsiteX24" fmla="*/ 2552653 w 2569656"/>
              <a:gd name="connsiteY24" fmla="*/ 907912 h 3420248"/>
              <a:gd name="connsiteX25" fmla="*/ 2555388 w 2569656"/>
              <a:gd name="connsiteY25" fmla="*/ 3420248 h 3420248"/>
              <a:gd name="connsiteX26" fmla="*/ 37301 w 2569656"/>
              <a:gd name="connsiteY26" fmla="*/ 3420248 h 3420248"/>
              <a:gd name="connsiteX27" fmla="*/ 10155 w 2569656"/>
              <a:gd name="connsiteY27" fmla="*/ 3393100 h 3420248"/>
              <a:gd name="connsiteX28" fmla="*/ 10115 w 2569656"/>
              <a:gd name="connsiteY28" fmla="*/ 3385186 h 3420248"/>
              <a:gd name="connsiteX29" fmla="*/ 6528 w 2569656"/>
              <a:gd name="connsiteY29" fmla="*/ 3385176 h 3420248"/>
              <a:gd name="connsiteX30" fmla="*/ 6528 w 2569656"/>
              <a:gd name="connsiteY30" fmla="*/ 3073899 h 3420248"/>
              <a:gd name="connsiteX31" fmla="*/ 10083 w 2569656"/>
              <a:gd name="connsiteY31"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46987 w 2569656"/>
              <a:gd name="connsiteY11" fmla="*/ 35062 h 3420248"/>
              <a:gd name="connsiteX12" fmla="*/ 2550573 w 2569656"/>
              <a:gd name="connsiteY12" fmla="*/ 303633 h 3420248"/>
              <a:gd name="connsiteX13" fmla="*/ 2550573 w 2569656"/>
              <a:gd name="connsiteY13" fmla="*/ 346349 h 3420248"/>
              <a:gd name="connsiteX14" fmla="*/ 2557598 w 2569656"/>
              <a:gd name="connsiteY14" fmla="*/ 370207 h 3420248"/>
              <a:gd name="connsiteX15" fmla="*/ 2565647 w 2569656"/>
              <a:gd name="connsiteY15" fmla="*/ 394600 h 3420248"/>
              <a:gd name="connsiteX16" fmla="*/ 2569118 w 2569656"/>
              <a:gd name="connsiteY16" fmla="*/ 418106 h 3420248"/>
              <a:gd name="connsiteX17" fmla="*/ 2569656 w 2569656"/>
              <a:gd name="connsiteY17" fmla="*/ 436202 h 3420248"/>
              <a:gd name="connsiteX18" fmla="*/ 2564904 w 2569656"/>
              <a:gd name="connsiteY18" fmla="*/ 455160 h 3420248"/>
              <a:gd name="connsiteX19" fmla="*/ 2566880 w 2569656"/>
              <a:gd name="connsiteY19" fmla="*/ 467958 h 3420248"/>
              <a:gd name="connsiteX20" fmla="*/ 2557101 w 2569656"/>
              <a:gd name="connsiteY20" fmla="*/ 526659 h 3420248"/>
              <a:gd name="connsiteX21" fmla="*/ 2552102 w 2569656"/>
              <a:gd name="connsiteY21" fmla="*/ 550660 h 3420248"/>
              <a:gd name="connsiteX22" fmla="*/ 2550572 w 2569656"/>
              <a:gd name="connsiteY22" fmla="*/ 555288 h 3420248"/>
              <a:gd name="connsiteX23" fmla="*/ 2552653 w 2569656"/>
              <a:gd name="connsiteY23" fmla="*/ 907912 h 3420248"/>
              <a:gd name="connsiteX24" fmla="*/ 2555388 w 2569656"/>
              <a:gd name="connsiteY24" fmla="*/ 3420248 h 3420248"/>
              <a:gd name="connsiteX25" fmla="*/ 37301 w 2569656"/>
              <a:gd name="connsiteY25" fmla="*/ 3420248 h 3420248"/>
              <a:gd name="connsiteX26" fmla="*/ 10155 w 2569656"/>
              <a:gd name="connsiteY26" fmla="*/ 3393100 h 3420248"/>
              <a:gd name="connsiteX27" fmla="*/ 10115 w 2569656"/>
              <a:gd name="connsiteY27" fmla="*/ 3385186 h 3420248"/>
              <a:gd name="connsiteX28" fmla="*/ 6528 w 2569656"/>
              <a:gd name="connsiteY28" fmla="*/ 3385176 h 3420248"/>
              <a:gd name="connsiteX29" fmla="*/ 6528 w 2569656"/>
              <a:gd name="connsiteY29" fmla="*/ 3073899 h 3420248"/>
              <a:gd name="connsiteX30" fmla="*/ 10083 w 2569656"/>
              <a:gd name="connsiteY30"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50573 w 2569656"/>
              <a:gd name="connsiteY11" fmla="*/ 303633 h 3420248"/>
              <a:gd name="connsiteX12" fmla="*/ 2550573 w 2569656"/>
              <a:gd name="connsiteY12" fmla="*/ 346349 h 3420248"/>
              <a:gd name="connsiteX13" fmla="*/ 2557598 w 2569656"/>
              <a:gd name="connsiteY13" fmla="*/ 370207 h 3420248"/>
              <a:gd name="connsiteX14" fmla="*/ 2565647 w 2569656"/>
              <a:gd name="connsiteY14" fmla="*/ 394600 h 3420248"/>
              <a:gd name="connsiteX15" fmla="*/ 2569118 w 2569656"/>
              <a:gd name="connsiteY15" fmla="*/ 418106 h 3420248"/>
              <a:gd name="connsiteX16" fmla="*/ 2569656 w 2569656"/>
              <a:gd name="connsiteY16" fmla="*/ 436202 h 3420248"/>
              <a:gd name="connsiteX17" fmla="*/ 2564904 w 2569656"/>
              <a:gd name="connsiteY17" fmla="*/ 455160 h 3420248"/>
              <a:gd name="connsiteX18" fmla="*/ 2566880 w 2569656"/>
              <a:gd name="connsiteY18" fmla="*/ 467958 h 3420248"/>
              <a:gd name="connsiteX19" fmla="*/ 2557101 w 2569656"/>
              <a:gd name="connsiteY19" fmla="*/ 526659 h 3420248"/>
              <a:gd name="connsiteX20" fmla="*/ 2552102 w 2569656"/>
              <a:gd name="connsiteY20" fmla="*/ 550660 h 3420248"/>
              <a:gd name="connsiteX21" fmla="*/ 2550572 w 2569656"/>
              <a:gd name="connsiteY21" fmla="*/ 555288 h 3420248"/>
              <a:gd name="connsiteX22" fmla="*/ 2552653 w 2569656"/>
              <a:gd name="connsiteY22" fmla="*/ 907912 h 3420248"/>
              <a:gd name="connsiteX23" fmla="*/ 2555388 w 2569656"/>
              <a:gd name="connsiteY23" fmla="*/ 3420248 h 3420248"/>
              <a:gd name="connsiteX24" fmla="*/ 37301 w 2569656"/>
              <a:gd name="connsiteY24" fmla="*/ 3420248 h 3420248"/>
              <a:gd name="connsiteX25" fmla="*/ 10155 w 2569656"/>
              <a:gd name="connsiteY25" fmla="*/ 3393100 h 3420248"/>
              <a:gd name="connsiteX26" fmla="*/ 10115 w 2569656"/>
              <a:gd name="connsiteY26" fmla="*/ 3385186 h 3420248"/>
              <a:gd name="connsiteX27" fmla="*/ 6528 w 2569656"/>
              <a:gd name="connsiteY27" fmla="*/ 3385176 h 3420248"/>
              <a:gd name="connsiteX28" fmla="*/ 6528 w 2569656"/>
              <a:gd name="connsiteY28" fmla="*/ 3073899 h 3420248"/>
              <a:gd name="connsiteX29" fmla="*/ 10083 w 2569656"/>
              <a:gd name="connsiteY29"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1273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50573 w 2569656"/>
              <a:gd name="connsiteY11" fmla="*/ 303633 h 3420248"/>
              <a:gd name="connsiteX12" fmla="*/ 2550573 w 2569656"/>
              <a:gd name="connsiteY12" fmla="*/ 346349 h 3420248"/>
              <a:gd name="connsiteX13" fmla="*/ 2557598 w 2569656"/>
              <a:gd name="connsiteY13" fmla="*/ 370207 h 3420248"/>
              <a:gd name="connsiteX14" fmla="*/ 2565647 w 2569656"/>
              <a:gd name="connsiteY14" fmla="*/ 394600 h 3420248"/>
              <a:gd name="connsiteX15" fmla="*/ 2569118 w 2569656"/>
              <a:gd name="connsiteY15" fmla="*/ 418106 h 3420248"/>
              <a:gd name="connsiteX16" fmla="*/ 2569656 w 2569656"/>
              <a:gd name="connsiteY16" fmla="*/ 436202 h 3420248"/>
              <a:gd name="connsiteX17" fmla="*/ 2564904 w 2569656"/>
              <a:gd name="connsiteY17" fmla="*/ 455160 h 3420248"/>
              <a:gd name="connsiteX18" fmla="*/ 2566880 w 2569656"/>
              <a:gd name="connsiteY18" fmla="*/ 467958 h 3420248"/>
              <a:gd name="connsiteX19" fmla="*/ 2557101 w 2569656"/>
              <a:gd name="connsiteY19" fmla="*/ 526659 h 3420248"/>
              <a:gd name="connsiteX20" fmla="*/ 2552102 w 2569656"/>
              <a:gd name="connsiteY20" fmla="*/ 550660 h 3420248"/>
              <a:gd name="connsiteX21" fmla="*/ 2550572 w 2569656"/>
              <a:gd name="connsiteY21" fmla="*/ 555288 h 3420248"/>
              <a:gd name="connsiteX22" fmla="*/ 2552653 w 2569656"/>
              <a:gd name="connsiteY22" fmla="*/ 907912 h 3420248"/>
              <a:gd name="connsiteX23" fmla="*/ 2555388 w 2569656"/>
              <a:gd name="connsiteY23" fmla="*/ 3420248 h 3420248"/>
              <a:gd name="connsiteX24" fmla="*/ 37301 w 2569656"/>
              <a:gd name="connsiteY24" fmla="*/ 3420248 h 3420248"/>
              <a:gd name="connsiteX25" fmla="*/ 10155 w 2569656"/>
              <a:gd name="connsiteY25" fmla="*/ 3393100 h 3420248"/>
              <a:gd name="connsiteX26" fmla="*/ 10115 w 2569656"/>
              <a:gd name="connsiteY26" fmla="*/ 3385186 h 3420248"/>
              <a:gd name="connsiteX27" fmla="*/ 6528 w 2569656"/>
              <a:gd name="connsiteY27" fmla="*/ 3385176 h 3420248"/>
              <a:gd name="connsiteX28" fmla="*/ 6528 w 2569656"/>
              <a:gd name="connsiteY28" fmla="*/ 3073899 h 3420248"/>
              <a:gd name="connsiteX29" fmla="*/ 10083 w 2569656"/>
              <a:gd name="connsiteY29" fmla="*/ 3025648 h 3420248"/>
              <a:gd name="connsiteX0" fmla="*/ 10083 w 2569656"/>
              <a:gd name="connsiteY0" fmla="*/ 3025648 h 3420248"/>
              <a:gd name="connsiteX1" fmla="*/ 7722 w 2569656"/>
              <a:gd name="connsiteY1" fmla="*/ 2971298 h 3420248"/>
              <a:gd name="connsiteX2" fmla="*/ 15061 w 2569656"/>
              <a:gd name="connsiteY2" fmla="*/ 2952290 h 3420248"/>
              <a:gd name="connsiteX3" fmla="*/ 0 w 2569656"/>
              <a:gd name="connsiteY3" fmla="*/ 2893589 h 3420248"/>
              <a:gd name="connsiteX4" fmla="*/ 4999 w 2569656"/>
              <a:gd name="connsiteY4" fmla="*/ 2869588 h 3420248"/>
              <a:gd name="connsiteX5" fmla="*/ 1273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50573 w 2569656"/>
              <a:gd name="connsiteY11" fmla="*/ 303633 h 3420248"/>
              <a:gd name="connsiteX12" fmla="*/ 2550573 w 2569656"/>
              <a:gd name="connsiteY12" fmla="*/ 346349 h 3420248"/>
              <a:gd name="connsiteX13" fmla="*/ 2557598 w 2569656"/>
              <a:gd name="connsiteY13" fmla="*/ 370207 h 3420248"/>
              <a:gd name="connsiteX14" fmla="*/ 2565647 w 2569656"/>
              <a:gd name="connsiteY14" fmla="*/ 394600 h 3420248"/>
              <a:gd name="connsiteX15" fmla="*/ 2569118 w 2569656"/>
              <a:gd name="connsiteY15" fmla="*/ 418106 h 3420248"/>
              <a:gd name="connsiteX16" fmla="*/ 2569656 w 2569656"/>
              <a:gd name="connsiteY16" fmla="*/ 436202 h 3420248"/>
              <a:gd name="connsiteX17" fmla="*/ 2564904 w 2569656"/>
              <a:gd name="connsiteY17" fmla="*/ 455160 h 3420248"/>
              <a:gd name="connsiteX18" fmla="*/ 2566880 w 2569656"/>
              <a:gd name="connsiteY18" fmla="*/ 467958 h 3420248"/>
              <a:gd name="connsiteX19" fmla="*/ 2557101 w 2569656"/>
              <a:gd name="connsiteY19" fmla="*/ 526659 h 3420248"/>
              <a:gd name="connsiteX20" fmla="*/ 2552102 w 2569656"/>
              <a:gd name="connsiteY20" fmla="*/ 550660 h 3420248"/>
              <a:gd name="connsiteX21" fmla="*/ 2550572 w 2569656"/>
              <a:gd name="connsiteY21" fmla="*/ 555288 h 3420248"/>
              <a:gd name="connsiteX22" fmla="*/ 2552653 w 2569656"/>
              <a:gd name="connsiteY22" fmla="*/ 907912 h 3420248"/>
              <a:gd name="connsiteX23" fmla="*/ 2555388 w 2569656"/>
              <a:gd name="connsiteY23" fmla="*/ 3420248 h 3420248"/>
              <a:gd name="connsiteX24" fmla="*/ 37301 w 2569656"/>
              <a:gd name="connsiteY24" fmla="*/ 3420248 h 3420248"/>
              <a:gd name="connsiteX25" fmla="*/ 10155 w 2569656"/>
              <a:gd name="connsiteY25" fmla="*/ 3393100 h 3420248"/>
              <a:gd name="connsiteX26" fmla="*/ 10115 w 2569656"/>
              <a:gd name="connsiteY26" fmla="*/ 3385186 h 3420248"/>
              <a:gd name="connsiteX27" fmla="*/ 6528 w 2569656"/>
              <a:gd name="connsiteY27" fmla="*/ 3385176 h 3420248"/>
              <a:gd name="connsiteX28" fmla="*/ 6528 w 2569656"/>
              <a:gd name="connsiteY28" fmla="*/ 3073899 h 3420248"/>
              <a:gd name="connsiteX29" fmla="*/ 10083 w 2569656"/>
              <a:gd name="connsiteY29" fmla="*/ 3025648 h 3420248"/>
              <a:gd name="connsiteX0" fmla="*/ 10083 w 2569656"/>
              <a:gd name="connsiteY0" fmla="*/ 3025648 h 3420248"/>
              <a:gd name="connsiteX1" fmla="*/ 7722 w 2569656"/>
              <a:gd name="connsiteY1" fmla="*/ 2971298 h 3420248"/>
              <a:gd name="connsiteX2" fmla="*/ 15061 w 2569656"/>
              <a:gd name="connsiteY2" fmla="*/ 2952290 h 3420248"/>
              <a:gd name="connsiteX3" fmla="*/ 0 w 2569656"/>
              <a:gd name="connsiteY3" fmla="*/ 2893589 h 3420248"/>
              <a:gd name="connsiteX4" fmla="*/ 4999 w 2569656"/>
              <a:gd name="connsiteY4" fmla="*/ 2869588 h 3420248"/>
              <a:gd name="connsiteX5" fmla="*/ 1273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50576 w 2569656"/>
              <a:gd name="connsiteY11" fmla="*/ 201466 h 3420248"/>
              <a:gd name="connsiteX12" fmla="*/ 2550573 w 2569656"/>
              <a:gd name="connsiteY12" fmla="*/ 346349 h 3420248"/>
              <a:gd name="connsiteX13" fmla="*/ 2557598 w 2569656"/>
              <a:gd name="connsiteY13" fmla="*/ 370207 h 3420248"/>
              <a:gd name="connsiteX14" fmla="*/ 2565647 w 2569656"/>
              <a:gd name="connsiteY14" fmla="*/ 394600 h 3420248"/>
              <a:gd name="connsiteX15" fmla="*/ 2569118 w 2569656"/>
              <a:gd name="connsiteY15" fmla="*/ 418106 h 3420248"/>
              <a:gd name="connsiteX16" fmla="*/ 2569656 w 2569656"/>
              <a:gd name="connsiteY16" fmla="*/ 436202 h 3420248"/>
              <a:gd name="connsiteX17" fmla="*/ 2564904 w 2569656"/>
              <a:gd name="connsiteY17" fmla="*/ 455160 h 3420248"/>
              <a:gd name="connsiteX18" fmla="*/ 2566880 w 2569656"/>
              <a:gd name="connsiteY18" fmla="*/ 467958 h 3420248"/>
              <a:gd name="connsiteX19" fmla="*/ 2557101 w 2569656"/>
              <a:gd name="connsiteY19" fmla="*/ 526659 h 3420248"/>
              <a:gd name="connsiteX20" fmla="*/ 2552102 w 2569656"/>
              <a:gd name="connsiteY20" fmla="*/ 550660 h 3420248"/>
              <a:gd name="connsiteX21" fmla="*/ 2550572 w 2569656"/>
              <a:gd name="connsiteY21" fmla="*/ 555288 h 3420248"/>
              <a:gd name="connsiteX22" fmla="*/ 2552653 w 2569656"/>
              <a:gd name="connsiteY22" fmla="*/ 907912 h 3420248"/>
              <a:gd name="connsiteX23" fmla="*/ 2555388 w 2569656"/>
              <a:gd name="connsiteY23" fmla="*/ 3420248 h 3420248"/>
              <a:gd name="connsiteX24" fmla="*/ 37301 w 2569656"/>
              <a:gd name="connsiteY24" fmla="*/ 3420248 h 3420248"/>
              <a:gd name="connsiteX25" fmla="*/ 10155 w 2569656"/>
              <a:gd name="connsiteY25" fmla="*/ 3393100 h 3420248"/>
              <a:gd name="connsiteX26" fmla="*/ 10115 w 2569656"/>
              <a:gd name="connsiteY26" fmla="*/ 3385186 h 3420248"/>
              <a:gd name="connsiteX27" fmla="*/ 6528 w 2569656"/>
              <a:gd name="connsiteY27" fmla="*/ 3385176 h 3420248"/>
              <a:gd name="connsiteX28" fmla="*/ 6528 w 2569656"/>
              <a:gd name="connsiteY28" fmla="*/ 3073899 h 3420248"/>
              <a:gd name="connsiteX29" fmla="*/ 10083 w 2569656"/>
              <a:gd name="connsiteY29" fmla="*/ 3025648 h 3420248"/>
              <a:gd name="connsiteX0" fmla="*/ 10083 w 2569656"/>
              <a:gd name="connsiteY0" fmla="*/ 3025648 h 3420248"/>
              <a:gd name="connsiteX1" fmla="*/ 7722 w 2569656"/>
              <a:gd name="connsiteY1" fmla="*/ 2971298 h 3420248"/>
              <a:gd name="connsiteX2" fmla="*/ 15061 w 2569656"/>
              <a:gd name="connsiteY2" fmla="*/ 2952290 h 3420248"/>
              <a:gd name="connsiteX3" fmla="*/ 0 w 2569656"/>
              <a:gd name="connsiteY3" fmla="*/ 2893589 h 3420248"/>
              <a:gd name="connsiteX4" fmla="*/ 4999 w 2569656"/>
              <a:gd name="connsiteY4" fmla="*/ 2869588 h 3420248"/>
              <a:gd name="connsiteX5" fmla="*/ 1273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50576 w 2569656"/>
              <a:gd name="connsiteY11" fmla="*/ 201466 h 3420248"/>
              <a:gd name="connsiteX12" fmla="*/ 2550576 w 2569656"/>
              <a:gd name="connsiteY12" fmla="*/ 285048 h 3420248"/>
              <a:gd name="connsiteX13" fmla="*/ 2557598 w 2569656"/>
              <a:gd name="connsiteY13" fmla="*/ 370207 h 3420248"/>
              <a:gd name="connsiteX14" fmla="*/ 2565647 w 2569656"/>
              <a:gd name="connsiteY14" fmla="*/ 394600 h 3420248"/>
              <a:gd name="connsiteX15" fmla="*/ 2569118 w 2569656"/>
              <a:gd name="connsiteY15" fmla="*/ 418106 h 3420248"/>
              <a:gd name="connsiteX16" fmla="*/ 2569656 w 2569656"/>
              <a:gd name="connsiteY16" fmla="*/ 436202 h 3420248"/>
              <a:gd name="connsiteX17" fmla="*/ 2564904 w 2569656"/>
              <a:gd name="connsiteY17" fmla="*/ 455160 h 3420248"/>
              <a:gd name="connsiteX18" fmla="*/ 2566880 w 2569656"/>
              <a:gd name="connsiteY18" fmla="*/ 467958 h 3420248"/>
              <a:gd name="connsiteX19" fmla="*/ 2557101 w 2569656"/>
              <a:gd name="connsiteY19" fmla="*/ 526659 h 3420248"/>
              <a:gd name="connsiteX20" fmla="*/ 2552102 w 2569656"/>
              <a:gd name="connsiteY20" fmla="*/ 550660 h 3420248"/>
              <a:gd name="connsiteX21" fmla="*/ 2550572 w 2569656"/>
              <a:gd name="connsiteY21" fmla="*/ 555288 h 3420248"/>
              <a:gd name="connsiteX22" fmla="*/ 2552653 w 2569656"/>
              <a:gd name="connsiteY22" fmla="*/ 907912 h 3420248"/>
              <a:gd name="connsiteX23" fmla="*/ 2555388 w 2569656"/>
              <a:gd name="connsiteY23" fmla="*/ 3420248 h 3420248"/>
              <a:gd name="connsiteX24" fmla="*/ 37301 w 2569656"/>
              <a:gd name="connsiteY24" fmla="*/ 3420248 h 3420248"/>
              <a:gd name="connsiteX25" fmla="*/ 10155 w 2569656"/>
              <a:gd name="connsiteY25" fmla="*/ 3393100 h 3420248"/>
              <a:gd name="connsiteX26" fmla="*/ 10115 w 2569656"/>
              <a:gd name="connsiteY26" fmla="*/ 3385186 h 3420248"/>
              <a:gd name="connsiteX27" fmla="*/ 6528 w 2569656"/>
              <a:gd name="connsiteY27" fmla="*/ 3385176 h 3420248"/>
              <a:gd name="connsiteX28" fmla="*/ 6528 w 2569656"/>
              <a:gd name="connsiteY28" fmla="*/ 3073899 h 3420248"/>
              <a:gd name="connsiteX29" fmla="*/ 10083 w 2569656"/>
              <a:gd name="connsiteY29" fmla="*/ 3025648 h 3420248"/>
              <a:gd name="connsiteX0" fmla="*/ 10083 w 2569656"/>
              <a:gd name="connsiteY0" fmla="*/ 3025648 h 3420248"/>
              <a:gd name="connsiteX1" fmla="*/ 7722 w 2569656"/>
              <a:gd name="connsiteY1" fmla="*/ 2971298 h 3420248"/>
              <a:gd name="connsiteX2" fmla="*/ 15061 w 2569656"/>
              <a:gd name="connsiteY2" fmla="*/ 2952290 h 3420248"/>
              <a:gd name="connsiteX3" fmla="*/ 0 w 2569656"/>
              <a:gd name="connsiteY3" fmla="*/ 2893589 h 3420248"/>
              <a:gd name="connsiteX4" fmla="*/ 4999 w 2569656"/>
              <a:gd name="connsiteY4" fmla="*/ 2869588 h 3420248"/>
              <a:gd name="connsiteX5" fmla="*/ 1273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50576 w 2569656"/>
              <a:gd name="connsiteY11" fmla="*/ 201466 h 3420248"/>
              <a:gd name="connsiteX12" fmla="*/ 2550576 w 2569656"/>
              <a:gd name="connsiteY12" fmla="*/ 285048 h 3420248"/>
              <a:gd name="connsiteX13" fmla="*/ 2557601 w 2569656"/>
              <a:gd name="connsiteY13" fmla="*/ 339557 h 3420248"/>
              <a:gd name="connsiteX14" fmla="*/ 2565647 w 2569656"/>
              <a:gd name="connsiteY14" fmla="*/ 394600 h 3420248"/>
              <a:gd name="connsiteX15" fmla="*/ 2569118 w 2569656"/>
              <a:gd name="connsiteY15" fmla="*/ 418106 h 3420248"/>
              <a:gd name="connsiteX16" fmla="*/ 2569656 w 2569656"/>
              <a:gd name="connsiteY16" fmla="*/ 436202 h 3420248"/>
              <a:gd name="connsiteX17" fmla="*/ 2564904 w 2569656"/>
              <a:gd name="connsiteY17" fmla="*/ 455160 h 3420248"/>
              <a:gd name="connsiteX18" fmla="*/ 2566880 w 2569656"/>
              <a:gd name="connsiteY18" fmla="*/ 467958 h 3420248"/>
              <a:gd name="connsiteX19" fmla="*/ 2557101 w 2569656"/>
              <a:gd name="connsiteY19" fmla="*/ 526659 h 3420248"/>
              <a:gd name="connsiteX20" fmla="*/ 2552102 w 2569656"/>
              <a:gd name="connsiteY20" fmla="*/ 550660 h 3420248"/>
              <a:gd name="connsiteX21" fmla="*/ 2550572 w 2569656"/>
              <a:gd name="connsiteY21" fmla="*/ 555288 h 3420248"/>
              <a:gd name="connsiteX22" fmla="*/ 2552653 w 2569656"/>
              <a:gd name="connsiteY22" fmla="*/ 907912 h 3420248"/>
              <a:gd name="connsiteX23" fmla="*/ 2555388 w 2569656"/>
              <a:gd name="connsiteY23" fmla="*/ 3420248 h 3420248"/>
              <a:gd name="connsiteX24" fmla="*/ 37301 w 2569656"/>
              <a:gd name="connsiteY24" fmla="*/ 3420248 h 3420248"/>
              <a:gd name="connsiteX25" fmla="*/ 10155 w 2569656"/>
              <a:gd name="connsiteY25" fmla="*/ 3393100 h 3420248"/>
              <a:gd name="connsiteX26" fmla="*/ 10115 w 2569656"/>
              <a:gd name="connsiteY26" fmla="*/ 3385186 h 3420248"/>
              <a:gd name="connsiteX27" fmla="*/ 6528 w 2569656"/>
              <a:gd name="connsiteY27" fmla="*/ 3385176 h 3420248"/>
              <a:gd name="connsiteX28" fmla="*/ 6528 w 2569656"/>
              <a:gd name="connsiteY28" fmla="*/ 3073899 h 3420248"/>
              <a:gd name="connsiteX29" fmla="*/ 10083 w 2569656"/>
              <a:gd name="connsiteY29" fmla="*/ 3025648 h 3420248"/>
              <a:gd name="connsiteX0" fmla="*/ 10083 w 2569656"/>
              <a:gd name="connsiteY0" fmla="*/ 3025648 h 3420248"/>
              <a:gd name="connsiteX1" fmla="*/ 7722 w 2569656"/>
              <a:gd name="connsiteY1" fmla="*/ 2971298 h 3420248"/>
              <a:gd name="connsiteX2" fmla="*/ 15061 w 2569656"/>
              <a:gd name="connsiteY2" fmla="*/ 2952290 h 3420248"/>
              <a:gd name="connsiteX3" fmla="*/ 0 w 2569656"/>
              <a:gd name="connsiteY3" fmla="*/ 2893589 h 3420248"/>
              <a:gd name="connsiteX4" fmla="*/ 4999 w 2569656"/>
              <a:gd name="connsiteY4" fmla="*/ 2869588 h 3420248"/>
              <a:gd name="connsiteX5" fmla="*/ 1273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50576 w 2569656"/>
              <a:gd name="connsiteY11" fmla="*/ 201466 h 3420248"/>
              <a:gd name="connsiteX12" fmla="*/ 2550576 w 2569656"/>
              <a:gd name="connsiteY12" fmla="*/ 285048 h 3420248"/>
              <a:gd name="connsiteX13" fmla="*/ 2557601 w 2569656"/>
              <a:gd name="connsiteY13" fmla="*/ 339557 h 3420248"/>
              <a:gd name="connsiteX14" fmla="*/ 2569118 w 2569656"/>
              <a:gd name="connsiteY14" fmla="*/ 418106 h 3420248"/>
              <a:gd name="connsiteX15" fmla="*/ 2569656 w 2569656"/>
              <a:gd name="connsiteY15" fmla="*/ 436202 h 3420248"/>
              <a:gd name="connsiteX16" fmla="*/ 2564904 w 2569656"/>
              <a:gd name="connsiteY16" fmla="*/ 455160 h 3420248"/>
              <a:gd name="connsiteX17" fmla="*/ 2566880 w 2569656"/>
              <a:gd name="connsiteY17" fmla="*/ 467958 h 3420248"/>
              <a:gd name="connsiteX18" fmla="*/ 2557101 w 2569656"/>
              <a:gd name="connsiteY18" fmla="*/ 526659 h 3420248"/>
              <a:gd name="connsiteX19" fmla="*/ 2552102 w 2569656"/>
              <a:gd name="connsiteY19" fmla="*/ 550660 h 3420248"/>
              <a:gd name="connsiteX20" fmla="*/ 2550572 w 2569656"/>
              <a:gd name="connsiteY20" fmla="*/ 555288 h 3420248"/>
              <a:gd name="connsiteX21" fmla="*/ 2552653 w 2569656"/>
              <a:gd name="connsiteY21" fmla="*/ 907912 h 3420248"/>
              <a:gd name="connsiteX22" fmla="*/ 2555388 w 2569656"/>
              <a:gd name="connsiteY22" fmla="*/ 3420248 h 3420248"/>
              <a:gd name="connsiteX23" fmla="*/ 37301 w 2569656"/>
              <a:gd name="connsiteY23" fmla="*/ 3420248 h 3420248"/>
              <a:gd name="connsiteX24" fmla="*/ 10155 w 2569656"/>
              <a:gd name="connsiteY24" fmla="*/ 3393100 h 3420248"/>
              <a:gd name="connsiteX25" fmla="*/ 10115 w 2569656"/>
              <a:gd name="connsiteY25" fmla="*/ 3385186 h 3420248"/>
              <a:gd name="connsiteX26" fmla="*/ 6528 w 2569656"/>
              <a:gd name="connsiteY26" fmla="*/ 3385176 h 3420248"/>
              <a:gd name="connsiteX27" fmla="*/ 6528 w 2569656"/>
              <a:gd name="connsiteY27" fmla="*/ 3073899 h 3420248"/>
              <a:gd name="connsiteX28" fmla="*/ 10083 w 2569656"/>
              <a:gd name="connsiteY28" fmla="*/ 3025648 h 3420248"/>
              <a:gd name="connsiteX0" fmla="*/ 10083 w 2569656"/>
              <a:gd name="connsiteY0" fmla="*/ 3025648 h 3420248"/>
              <a:gd name="connsiteX1" fmla="*/ 7722 w 2569656"/>
              <a:gd name="connsiteY1" fmla="*/ 2971298 h 3420248"/>
              <a:gd name="connsiteX2" fmla="*/ 15061 w 2569656"/>
              <a:gd name="connsiteY2" fmla="*/ 2952290 h 3420248"/>
              <a:gd name="connsiteX3" fmla="*/ 0 w 2569656"/>
              <a:gd name="connsiteY3" fmla="*/ 2893589 h 3420248"/>
              <a:gd name="connsiteX4" fmla="*/ 4999 w 2569656"/>
              <a:gd name="connsiteY4" fmla="*/ 2869588 h 3420248"/>
              <a:gd name="connsiteX5" fmla="*/ 1273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50576 w 2569656"/>
              <a:gd name="connsiteY11" fmla="*/ 201466 h 3420248"/>
              <a:gd name="connsiteX12" fmla="*/ 2550576 w 2569656"/>
              <a:gd name="connsiteY12" fmla="*/ 285048 h 3420248"/>
              <a:gd name="connsiteX13" fmla="*/ 2557601 w 2569656"/>
              <a:gd name="connsiteY13" fmla="*/ 339557 h 3420248"/>
              <a:gd name="connsiteX14" fmla="*/ 2569118 w 2569656"/>
              <a:gd name="connsiteY14" fmla="*/ 418106 h 3420248"/>
              <a:gd name="connsiteX15" fmla="*/ 2569656 w 2569656"/>
              <a:gd name="connsiteY15" fmla="*/ 436202 h 3420248"/>
              <a:gd name="connsiteX16" fmla="*/ 2564904 w 2569656"/>
              <a:gd name="connsiteY16" fmla="*/ 455160 h 3420248"/>
              <a:gd name="connsiteX17" fmla="*/ 2566880 w 2569656"/>
              <a:gd name="connsiteY17" fmla="*/ 467958 h 3420248"/>
              <a:gd name="connsiteX18" fmla="*/ 2557101 w 2569656"/>
              <a:gd name="connsiteY18" fmla="*/ 526659 h 3420248"/>
              <a:gd name="connsiteX19" fmla="*/ 2552102 w 2569656"/>
              <a:gd name="connsiteY19" fmla="*/ 550660 h 3420248"/>
              <a:gd name="connsiteX20" fmla="*/ 2557345 w 2569656"/>
              <a:gd name="connsiteY20" fmla="*/ 630210 h 3420248"/>
              <a:gd name="connsiteX21" fmla="*/ 2552653 w 2569656"/>
              <a:gd name="connsiteY21" fmla="*/ 907912 h 3420248"/>
              <a:gd name="connsiteX22" fmla="*/ 2555388 w 2569656"/>
              <a:gd name="connsiteY22" fmla="*/ 3420248 h 3420248"/>
              <a:gd name="connsiteX23" fmla="*/ 37301 w 2569656"/>
              <a:gd name="connsiteY23" fmla="*/ 3420248 h 3420248"/>
              <a:gd name="connsiteX24" fmla="*/ 10155 w 2569656"/>
              <a:gd name="connsiteY24" fmla="*/ 3393100 h 3420248"/>
              <a:gd name="connsiteX25" fmla="*/ 10115 w 2569656"/>
              <a:gd name="connsiteY25" fmla="*/ 3385186 h 3420248"/>
              <a:gd name="connsiteX26" fmla="*/ 6528 w 2569656"/>
              <a:gd name="connsiteY26" fmla="*/ 3385176 h 3420248"/>
              <a:gd name="connsiteX27" fmla="*/ 6528 w 2569656"/>
              <a:gd name="connsiteY27" fmla="*/ 3073899 h 3420248"/>
              <a:gd name="connsiteX28" fmla="*/ 10083 w 2569656"/>
              <a:gd name="connsiteY28" fmla="*/ 3025648 h 3420248"/>
              <a:gd name="connsiteX0" fmla="*/ 10083 w 2569656"/>
              <a:gd name="connsiteY0" fmla="*/ 3025648 h 3420248"/>
              <a:gd name="connsiteX1" fmla="*/ 7722 w 2569656"/>
              <a:gd name="connsiteY1" fmla="*/ 2971298 h 3420248"/>
              <a:gd name="connsiteX2" fmla="*/ 15061 w 2569656"/>
              <a:gd name="connsiteY2" fmla="*/ 2952290 h 3420248"/>
              <a:gd name="connsiteX3" fmla="*/ 0 w 2569656"/>
              <a:gd name="connsiteY3" fmla="*/ 2893589 h 3420248"/>
              <a:gd name="connsiteX4" fmla="*/ 4999 w 2569656"/>
              <a:gd name="connsiteY4" fmla="*/ 2869588 h 3420248"/>
              <a:gd name="connsiteX5" fmla="*/ 1273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50576 w 2569656"/>
              <a:gd name="connsiteY11" fmla="*/ 201466 h 3420248"/>
              <a:gd name="connsiteX12" fmla="*/ 2553965 w 2569656"/>
              <a:gd name="connsiteY12" fmla="*/ 281642 h 3420248"/>
              <a:gd name="connsiteX13" fmla="*/ 2557601 w 2569656"/>
              <a:gd name="connsiteY13" fmla="*/ 339557 h 3420248"/>
              <a:gd name="connsiteX14" fmla="*/ 2569118 w 2569656"/>
              <a:gd name="connsiteY14" fmla="*/ 418106 h 3420248"/>
              <a:gd name="connsiteX15" fmla="*/ 2569656 w 2569656"/>
              <a:gd name="connsiteY15" fmla="*/ 436202 h 3420248"/>
              <a:gd name="connsiteX16" fmla="*/ 2564904 w 2569656"/>
              <a:gd name="connsiteY16" fmla="*/ 455160 h 3420248"/>
              <a:gd name="connsiteX17" fmla="*/ 2566880 w 2569656"/>
              <a:gd name="connsiteY17" fmla="*/ 467958 h 3420248"/>
              <a:gd name="connsiteX18" fmla="*/ 2557101 w 2569656"/>
              <a:gd name="connsiteY18" fmla="*/ 526659 h 3420248"/>
              <a:gd name="connsiteX19" fmla="*/ 2552102 w 2569656"/>
              <a:gd name="connsiteY19" fmla="*/ 550660 h 3420248"/>
              <a:gd name="connsiteX20" fmla="*/ 2557345 w 2569656"/>
              <a:gd name="connsiteY20" fmla="*/ 630210 h 3420248"/>
              <a:gd name="connsiteX21" fmla="*/ 2552653 w 2569656"/>
              <a:gd name="connsiteY21" fmla="*/ 907912 h 3420248"/>
              <a:gd name="connsiteX22" fmla="*/ 2555388 w 2569656"/>
              <a:gd name="connsiteY22" fmla="*/ 3420248 h 3420248"/>
              <a:gd name="connsiteX23" fmla="*/ 37301 w 2569656"/>
              <a:gd name="connsiteY23" fmla="*/ 3420248 h 3420248"/>
              <a:gd name="connsiteX24" fmla="*/ 10155 w 2569656"/>
              <a:gd name="connsiteY24" fmla="*/ 3393100 h 3420248"/>
              <a:gd name="connsiteX25" fmla="*/ 10115 w 2569656"/>
              <a:gd name="connsiteY25" fmla="*/ 3385186 h 3420248"/>
              <a:gd name="connsiteX26" fmla="*/ 6528 w 2569656"/>
              <a:gd name="connsiteY26" fmla="*/ 3385176 h 3420248"/>
              <a:gd name="connsiteX27" fmla="*/ 6528 w 2569656"/>
              <a:gd name="connsiteY27" fmla="*/ 3073899 h 3420248"/>
              <a:gd name="connsiteX28" fmla="*/ 10083 w 2569656"/>
              <a:gd name="connsiteY28" fmla="*/ 3025648 h 3420248"/>
              <a:gd name="connsiteX0" fmla="*/ 10083 w 2569656"/>
              <a:gd name="connsiteY0" fmla="*/ 3025648 h 3420248"/>
              <a:gd name="connsiteX1" fmla="*/ 7722 w 2569656"/>
              <a:gd name="connsiteY1" fmla="*/ 2971298 h 3420248"/>
              <a:gd name="connsiteX2" fmla="*/ 15061 w 2569656"/>
              <a:gd name="connsiteY2" fmla="*/ 2952290 h 3420248"/>
              <a:gd name="connsiteX3" fmla="*/ 0 w 2569656"/>
              <a:gd name="connsiteY3" fmla="*/ 2893589 h 3420248"/>
              <a:gd name="connsiteX4" fmla="*/ 4999 w 2569656"/>
              <a:gd name="connsiteY4" fmla="*/ 2869588 h 3420248"/>
              <a:gd name="connsiteX5" fmla="*/ 1273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50576 w 2569656"/>
              <a:gd name="connsiteY11" fmla="*/ 201466 h 3420248"/>
              <a:gd name="connsiteX12" fmla="*/ 2553965 w 2569656"/>
              <a:gd name="connsiteY12" fmla="*/ 281642 h 3420248"/>
              <a:gd name="connsiteX13" fmla="*/ 2557601 w 2569656"/>
              <a:gd name="connsiteY13" fmla="*/ 339557 h 3420248"/>
              <a:gd name="connsiteX14" fmla="*/ 2569656 w 2569656"/>
              <a:gd name="connsiteY14" fmla="*/ 436202 h 3420248"/>
              <a:gd name="connsiteX15" fmla="*/ 2564904 w 2569656"/>
              <a:gd name="connsiteY15" fmla="*/ 455160 h 3420248"/>
              <a:gd name="connsiteX16" fmla="*/ 2566880 w 2569656"/>
              <a:gd name="connsiteY16" fmla="*/ 467958 h 3420248"/>
              <a:gd name="connsiteX17" fmla="*/ 2557101 w 2569656"/>
              <a:gd name="connsiteY17" fmla="*/ 526659 h 3420248"/>
              <a:gd name="connsiteX18" fmla="*/ 2552102 w 2569656"/>
              <a:gd name="connsiteY18" fmla="*/ 550660 h 3420248"/>
              <a:gd name="connsiteX19" fmla="*/ 2557345 w 2569656"/>
              <a:gd name="connsiteY19" fmla="*/ 630210 h 3420248"/>
              <a:gd name="connsiteX20" fmla="*/ 2552653 w 2569656"/>
              <a:gd name="connsiteY20" fmla="*/ 907912 h 3420248"/>
              <a:gd name="connsiteX21" fmla="*/ 2555388 w 2569656"/>
              <a:gd name="connsiteY21" fmla="*/ 3420248 h 3420248"/>
              <a:gd name="connsiteX22" fmla="*/ 37301 w 2569656"/>
              <a:gd name="connsiteY22" fmla="*/ 3420248 h 3420248"/>
              <a:gd name="connsiteX23" fmla="*/ 10155 w 2569656"/>
              <a:gd name="connsiteY23" fmla="*/ 3393100 h 3420248"/>
              <a:gd name="connsiteX24" fmla="*/ 10115 w 2569656"/>
              <a:gd name="connsiteY24" fmla="*/ 3385186 h 3420248"/>
              <a:gd name="connsiteX25" fmla="*/ 6528 w 2569656"/>
              <a:gd name="connsiteY25" fmla="*/ 3385176 h 3420248"/>
              <a:gd name="connsiteX26" fmla="*/ 6528 w 2569656"/>
              <a:gd name="connsiteY26" fmla="*/ 3073899 h 3420248"/>
              <a:gd name="connsiteX27" fmla="*/ 10083 w 2569656"/>
              <a:gd name="connsiteY27" fmla="*/ 3025648 h 3420248"/>
              <a:gd name="connsiteX0" fmla="*/ 10083 w 2566941"/>
              <a:gd name="connsiteY0" fmla="*/ 3025648 h 3420248"/>
              <a:gd name="connsiteX1" fmla="*/ 7722 w 2566941"/>
              <a:gd name="connsiteY1" fmla="*/ 2971298 h 3420248"/>
              <a:gd name="connsiteX2" fmla="*/ 15061 w 2566941"/>
              <a:gd name="connsiteY2" fmla="*/ 2952290 h 3420248"/>
              <a:gd name="connsiteX3" fmla="*/ 0 w 2566941"/>
              <a:gd name="connsiteY3" fmla="*/ 2893589 h 3420248"/>
              <a:gd name="connsiteX4" fmla="*/ 4999 w 2566941"/>
              <a:gd name="connsiteY4" fmla="*/ 2869588 h 3420248"/>
              <a:gd name="connsiteX5" fmla="*/ 12739 w 2566941"/>
              <a:gd name="connsiteY5" fmla="*/ 2864960 h 3420248"/>
              <a:gd name="connsiteX6" fmla="*/ 4550 w 2566941"/>
              <a:gd name="connsiteY6" fmla="*/ 2571479 h 3420248"/>
              <a:gd name="connsiteX7" fmla="*/ 4448 w 2566941"/>
              <a:gd name="connsiteY7" fmla="*/ 2512336 h 3420248"/>
              <a:gd name="connsiteX8" fmla="*/ 1713 w 2566941"/>
              <a:gd name="connsiteY8" fmla="*/ 0 h 3420248"/>
              <a:gd name="connsiteX9" fmla="*/ 2519800 w 2566941"/>
              <a:gd name="connsiteY9" fmla="*/ 0 h 3420248"/>
              <a:gd name="connsiteX10" fmla="*/ 2546946 w 2566941"/>
              <a:gd name="connsiteY10" fmla="*/ 27148 h 3420248"/>
              <a:gd name="connsiteX11" fmla="*/ 2550576 w 2566941"/>
              <a:gd name="connsiteY11" fmla="*/ 201466 h 3420248"/>
              <a:gd name="connsiteX12" fmla="*/ 2553965 w 2566941"/>
              <a:gd name="connsiteY12" fmla="*/ 281642 h 3420248"/>
              <a:gd name="connsiteX13" fmla="*/ 2557601 w 2566941"/>
              <a:gd name="connsiteY13" fmla="*/ 339557 h 3420248"/>
              <a:gd name="connsiteX14" fmla="*/ 2562888 w 2566941"/>
              <a:gd name="connsiteY14" fmla="*/ 398740 h 3420248"/>
              <a:gd name="connsiteX15" fmla="*/ 2564904 w 2566941"/>
              <a:gd name="connsiteY15" fmla="*/ 455160 h 3420248"/>
              <a:gd name="connsiteX16" fmla="*/ 2566880 w 2566941"/>
              <a:gd name="connsiteY16" fmla="*/ 467958 h 3420248"/>
              <a:gd name="connsiteX17" fmla="*/ 2557101 w 2566941"/>
              <a:gd name="connsiteY17" fmla="*/ 526659 h 3420248"/>
              <a:gd name="connsiteX18" fmla="*/ 2552102 w 2566941"/>
              <a:gd name="connsiteY18" fmla="*/ 550660 h 3420248"/>
              <a:gd name="connsiteX19" fmla="*/ 2557345 w 2566941"/>
              <a:gd name="connsiteY19" fmla="*/ 630210 h 3420248"/>
              <a:gd name="connsiteX20" fmla="*/ 2552653 w 2566941"/>
              <a:gd name="connsiteY20" fmla="*/ 907912 h 3420248"/>
              <a:gd name="connsiteX21" fmla="*/ 2555388 w 2566941"/>
              <a:gd name="connsiteY21" fmla="*/ 3420248 h 3420248"/>
              <a:gd name="connsiteX22" fmla="*/ 37301 w 2566941"/>
              <a:gd name="connsiteY22" fmla="*/ 3420248 h 3420248"/>
              <a:gd name="connsiteX23" fmla="*/ 10155 w 2566941"/>
              <a:gd name="connsiteY23" fmla="*/ 3393100 h 3420248"/>
              <a:gd name="connsiteX24" fmla="*/ 10115 w 2566941"/>
              <a:gd name="connsiteY24" fmla="*/ 3385186 h 3420248"/>
              <a:gd name="connsiteX25" fmla="*/ 6528 w 2566941"/>
              <a:gd name="connsiteY25" fmla="*/ 3385176 h 3420248"/>
              <a:gd name="connsiteX26" fmla="*/ 6528 w 2566941"/>
              <a:gd name="connsiteY26" fmla="*/ 3073899 h 3420248"/>
              <a:gd name="connsiteX27" fmla="*/ 10083 w 2566941"/>
              <a:gd name="connsiteY27" fmla="*/ 3025648 h 3420248"/>
              <a:gd name="connsiteX0" fmla="*/ 10083 w 2566941"/>
              <a:gd name="connsiteY0" fmla="*/ 3025648 h 3420248"/>
              <a:gd name="connsiteX1" fmla="*/ 7722 w 2566941"/>
              <a:gd name="connsiteY1" fmla="*/ 2971298 h 3420248"/>
              <a:gd name="connsiteX2" fmla="*/ 15061 w 2566941"/>
              <a:gd name="connsiteY2" fmla="*/ 2952290 h 3420248"/>
              <a:gd name="connsiteX3" fmla="*/ 0 w 2566941"/>
              <a:gd name="connsiteY3" fmla="*/ 2893589 h 3420248"/>
              <a:gd name="connsiteX4" fmla="*/ 4999 w 2566941"/>
              <a:gd name="connsiteY4" fmla="*/ 2869588 h 3420248"/>
              <a:gd name="connsiteX5" fmla="*/ 5582 w 2566941"/>
              <a:gd name="connsiteY5" fmla="*/ 2767760 h 3420248"/>
              <a:gd name="connsiteX6" fmla="*/ 4550 w 2566941"/>
              <a:gd name="connsiteY6" fmla="*/ 2571479 h 3420248"/>
              <a:gd name="connsiteX7" fmla="*/ 4448 w 2566941"/>
              <a:gd name="connsiteY7" fmla="*/ 2512336 h 3420248"/>
              <a:gd name="connsiteX8" fmla="*/ 1713 w 2566941"/>
              <a:gd name="connsiteY8" fmla="*/ 0 h 3420248"/>
              <a:gd name="connsiteX9" fmla="*/ 2519800 w 2566941"/>
              <a:gd name="connsiteY9" fmla="*/ 0 h 3420248"/>
              <a:gd name="connsiteX10" fmla="*/ 2546946 w 2566941"/>
              <a:gd name="connsiteY10" fmla="*/ 27148 h 3420248"/>
              <a:gd name="connsiteX11" fmla="*/ 2550576 w 2566941"/>
              <a:gd name="connsiteY11" fmla="*/ 201466 h 3420248"/>
              <a:gd name="connsiteX12" fmla="*/ 2553965 w 2566941"/>
              <a:gd name="connsiteY12" fmla="*/ 281642 h 3420248"/>
              <a:gd name="connsiteX13" fmla="*/ 2557601 w 2566941"/>
              <a:gd name="connsiteY13" fmla="*/ 339557 h 3420248"/>
              <a:gd name="connsiteX14" fmla="*/ 2562888 w 2566941"/>
              <a:gd name="connsiteY14" fmla="*/ 398740 h 3420248"/>
              <a:gd name="connsiteX15" fmla="*/ 2564904 w 2566941"/>
              <a:gd name="connsiteY15" fmla="*/ 455160 h 3420248"/>
              <a:gd name="connsiteX16" fmla="*/ 2566880 w 2566941"/>
              <a:gd name="connsiteY16" fmla="*/ 467958 h 3420248"/>
              <a:gd name="connsiteX17" fmla="*/ 2557101 w 2566941"/>
              <a:gd name="connsiteY17" fmla="*/ 526659 h 3420248"/>
              <a:gd name="connsiteX18" fmla="*/ 2552102 w 2566941"/>
              <a:gd name="connsiteY18" fmla="*/ 550660 h 3420248"/>
              <a:gd name="connsiteX19" fmla="*/ 2557345 w 2566941"/>
              <a:gd name="connsiteY19" fmla="*/ 630210 h 3420248"/>
              <a:gd name="connsiteX20" fmla="*/ 2552653 w 2566941"/>
              <a:gd name="connsiteY20" fmla="*/ 907912 h 3420248"/>
              <a:gd name="connsiteX21" fmla="*/ 2555388 w 2566941"/>
              <a:gd name="connsiteY21" fmla="*/ 3420248 h 3420248"/>
              <a:gd name="connsiteX22" fmla="*/ 37301 w 2566941"/>
              <a:gd name="connsiteY22" fmla="*/ 3420248 h 3420248"/>
              <a:gd name="connsiteX23" fmla="*/ 10155 w 2566941"/>
              <a:gd name="connsiteY23" fmla="*/ 3393100 h 3420248"/>
              <a:gd name="connsiteX24" fmla="*/ 10115 w 2566941"/>
              <a:gd name="connsiteY24" fmla="*/ 3385186 h 3420248"/>
              <a:gd name="connsiteX25" fmla="*/ 6528 w 2566941"/>
              <a:gd name="connsiteY25" fmla="*/ 3385176 h 3420248"/>
              <a:gd name="connsiteX26" fmla="*/ 6528 w 2566941"/>
              <a:gd name="connsiteY26" fmla="*/ 3073899 h 3420248"/>
              <a:gd name="connsiteX27" fmla="*/ 10083 w 2566941"/>
              <a:gd name="connsiteY27" fmla="*/ 3025648 h 3420248"/>
              <a:gd name="connsiteX0" fmla="*/ 10083 w 2566941"/>
              <a:gd name="connsiteY0" fmla="*/ 3025648 h 3420248"/>
              <a:gd name="connsiteX1" fmla="*/ 7722 w 2566941"/>
              <a:gd name="connsiteY1" fmla="*/ 2971298 h 3420248"/>
              <a:gd name="connsiteX2" fmla="*/ 15061 w 2566941"/>
              <a:gd name="connsiteY2" fmla="*/ 2952290 h 3420248"/>
              <a:gd name="connsiteX3" fmla="*/ 0 w 2566941"/>
              <a:gd name="connsiteY3" fmla="*/ 2893589 h 3420248"/>
              <a:gd name="connsiteX4" fmla="*/ 4999 w 2566941"/>
              <a:gd name="connsiteY4" fmla="*/ 2869588 h 3420248"/>
              <a:gd name="connsiteX5" fmla="*/ 5582 w 2566941"/>
              <a:gd name="connsiteY5" fmla="*/ 2767760 h 3420248"/>
              <a:gd name="connsiteX6" fmla="*/ 4550 w 2566941"/>
              <a:gd name="connsiteY6" fmla="*/ 2571479 h 3420248"/>
              <a:gd name="connsiteX7" fmla="*/ 4448 w 2566941"/>
              <a:gd name="connsiteY7" fmla="*/ 2512336 h 3420248"/>
              <a:gd name="connsiteX8" fmla="*/ 1713 w 2566941"/>
              <a:gd name="connsiteY8" fmla="*/ 0 h 3420248"/>
              <a:gd name="connsiteX9" fmla="*/ 2519800 w 2566941"/>
              <a:gd name="connsiteY9" fmla="*/ 0 h 3420248"/>
              <a:gd name="connsiteX10" fmla="*/ 2546946 w 2566941"/>
              <a:gd name="connsiteY10" fmla="*/ 27148 h 3420248"/>
              <a:gd name="connsiteX11" fmla="*/ 2550576 w 2566941"/>
              <a:gd name="connsiteY11" fmla="*/ 201466 h 3420248"/>
              <a:gd name="connsiteX12" fmla="*/ 2553965 w 2566941"/>
              <a:gd name="connsiteY12" fmla="*/ 281642 h 3420248"/>
              <a:gd name="connsiteX13" fmla="*/ 2557601 w 2566941"/>
              <a:gd name="connsiteY13" fmla="*/ 339557 h 3420248"/>
              <a:gd name="connsiteX14" fmla="*/ 2562888 w 2566941"/>
              <a:gd name="connsiteY14" fmla="*/ 398740 h 3420248"/>
              <a:gd name="connsiteX15" fmla="*/ 2564904 w 2566941"/>
              <a:gd name="connsiteY15" fmla="*/ 455160 h 3420248"/>
              <a:gd name="connsiteX16" fmla="*/ 2566880 w 2566941"/>
              <a:gd name="connsiteY16" fmla="*/ 467958 h 3420248"/>
              <a:gd name="connsiteX17" fmla="*/ 2557101 w 2566941"/>
              <a:gd name="connsiteY17" fmla="*/ 526659 h 3420248"/>
              <a:gd name="connsiteX18" fmla="*/ 2557345 w 2566941"/>
              <a:gd name="connsiteY18" fmla="*/ 630210 h 3420248"/>
              <a:gd name="connsiteX19" fmla="*/ 2552653 w 2566941"/>
              <a:gd name="connsiteY19" fmla="*/ 907912 h 3420248"/>
              <a:gd name="connsiteX20" fmla="*/ 2555388 w 2566941"/>
              <a:gd name="connsiteY20" fmla="*/ 3420248 h 3420248"/>
              <a:gd name="connsiteX21" fmla="*/ 37301 w 2566941"/>
              <a:gd name="connsiteY21" fmla="*/ 3420248 h 3420248"/>
              <a:gd name="connsiteX22" fmla="*/ 10155 w 2566941"/>
              <a:gd name="connsiteY22" fmla="*/ 3393100 h 3420248"/>
              <a:gd name="connsiteX23" fmla="*/ 10115 w 2566941"/>
              <a:gd name="connsiteY23" fmla="*/ 3385186 h 3420248"/>
              <a:gd name="connsiteX24" fmla="*/ 6528 w 2566941"/>
              <a:gd name="connsiteY24" fmla="*/ 3385176 h 3420248"/>
              <a:gd name="connsiteX25" fmla="*/ 6528 w 2566941"/>
              <a:gd name="connsiteY25" fmla="*/ 3073899 h 3420248"/>
              <a:gd name="connsiteX26" fmla="*/ 10083 w 2566941"/>
              <a:gd name="connsiteY26" fmla="*/ 3025648 h 3420248"/>
              <a:gd name="connsiteX0" fmla="*/ 10083 w 2566941"/>
              <a:gd name="connsiteY0" fmla="*/ 3025648 h 3420248"/>
              <a:gd name="connsiteX1" fmla="*/ 7722 w 2566941"/>
              <a:gd name="connsiteY1" fmla="*/ 2971298 h 3420248"/>
              <a:gd name="connsiteX2" fmla="*/ 15061 w 2566941"/>
              <a:gd name="connsiteY2" fmla="*/ 2952290 h 3420248"/>
              <a:gd name="connsiteX3" fmla="*/ 0 w 2566941"/>
              <a:gd name="connsiteY3" fmla="*/ 2893589 h 3420248"/>
              <a:gd name="connsiteX4" fmla="*/ 4999 w 2566941"/>
              <a:gd name="connsiteY4" fmla="*/ 2869588 h 3420248"/>
              <a:gd name="connsiteX5" fmla="*/ 5582 w 2566941"/>
              <a:gd name="connsiteY5" fmla="*/ 2767760 h 3420248"/>
              <a:gd name="connsiteX6" fmla="*/ 4550 w 2566941"/>
              <a:gd name="connsiteY6" fmla="*/ 2571479 h 3420248"/>
              <a:gd name="connsiteX7" fmla="*/ 4448 w 2566941"/>
              <a:gd name="connsiteY7" fmla="*/ 2512336 h 3420248"/>
              <a:gd name="connsiteX8" fmla="*/ 1713 w 2566941"/>
              <a:gd name="connsiteY8" fmla="*/ 0 h 3420248"/>
              <a:gd name="connsiteX9" fmla="*/ 2519800 w 2566941"/>
              <a:gd name="connsiteY9" fmla="*/ 0 h 3420248"/>
              <a:gd name="connsiteX10" fmla="*/ 2546946 w 2566941"/>
              <a:gd name="connsiteY10" fmla="*/ 27148 h 3420248"/>
              <a:gd name="connsiteX11" fmla="*/ 2550576 w 2566941"/>
              <a:gd name="connsiteY11" fmla="*/ 201466 h 3420248"/>
              <a:gd name="connsiteX12" fmla="*/ 2553965 w 2566941"/>
              <a:gd name="connsiteY12" fmla="*/ 281642 h 3420248"/>
              <a:gd name="connsiteX13" fmla="*/ 2557601 w 2566941"/>
              <a:gd name="connsiteY13" fmla="*/ 339557 h 3420248"/>
              <a:gd name="connsiteX14" fmla="*/ 2562888 w 2566941"/>
              <a:gd name="connsiteY14" fmla="*/ 398740 h 3420248"/>
              <a:gd name="connsiteX15" fmla="*/ 2564904 w 2566941"/>
              <a:gd name="connsiteY15" fmla="*/ 455160 h 3420248"/>
              <a:gd name="connsiteX16" fmla="*/ 2566880 w 2566941"/>
              <a:gd name="connsiteY16" fmla="*/ 467958 h 3420248"/>
              <a:gd name="connsiteX17" fmla="*/ 2564258 w 2566941"/>
              <a:gd name="connsiteY17" fmla="*/ 559059 h 3420248"/>
              <a:gd name="connsiteX18" fmla="*/ 2557345 w 2566941"/>
              <a:gd name="connsiteY18" fmla="*/ 630210 h 3420248"/>
              <a:gd name="connsiteX19" fmla="*/ 2552653 w 2566941"/>
              <a:gd name="connsiteY19" fmla="*/ 907912 h 3420248"/>
              <a:gd name="connsiteX20" fmla="*/ 2555388 w 2566941"/>
              <a:gd name="connsiteY20" fmla="*/ 3420248 h 3420248"/>
              <a:gd name="connsiteX21" fmla="*/ 37301 w 2566941"/>
              <a:gd name="connsiteY21" fmla="*/ 3420248 h 3420248"/>
              <a:gd name="connsiteX22" fmla="*/ 10155 w 2566941"/>
              <a:gd name="connsiteY22" fmla="*/ 3393100 h 3420248"/>
              <a:gd name="connsiteX23" fmla="*/ 10115 w 2566941"/>
              <a:gd name="connsiteY23" fmla="*/ 3385186 h 3420248"/>
              <a:gd name="connsiteX24" fmla="*/ 6528 w 2566941"/>
              <a:gd name="connsiteY24" fmla="*/ 3385176 h 3420248"/>
              <a:gd name="connsiteX25" fmla="*/ 6528 w 2566941"/>
              <a:gd name="connsiteY25" fmla="*/ 3073899 h 3420248"/>
              <a:gd name="connsiteX26" fmla="*/ 10083 w 2566941"/>
              <a:gd name="connsiteY26" fmla="*/ 3025648 h 3420248"/>
              <a:gd name="connsiteX0" fmla="*/ 10083 w 2566941"/>
              <a:gd name="connsiteY0" fmla="*/ 3025648 h 3420248"/>
              <a:gd name="connsiteX1" fmla="*/ 7722 w 2566941"/>
              <a:gd name="connsiteY1" fmla="*/ 2971298 h 3420248"/>
              <a:gd name="connsiteX2" fmla="*/ 15061 w 2566941"/>
              <a:gd name="connsiteY2" fmla="*/ 2952290 h 3420248"/>
              <a:gd name="connsiteX3" fmla="*/ 0 w 2566941"/>
              <a:gd name="connsiteY3" fmla="*/ 2893589 h 3420248"/>
              <a:gd name="connsiteX4" fmla="*/ 4999 w 2566941"/>
              <a:gd name="connsiteY4" fmla="*/ 2869588 h 3420248"/>
              <a:gd name="connsiteX5" fmla="*/ 5582 w 2566941"/>
              <a:gd name="connsiteY5" fmla="*/ 2767760 h 3420248"/>
              <a:gd name="connsiteX6" fmla="*/ 4550 w 2566941"/>
              <a:gd name="connsiteY6" fmla="*/ 2571479 h 3420248"/>
              <a:gd name="connsiteX7" fmla="*/ 4448 w 2566941"/>
              <a:gd name="connsiteY7" fmla="*/ 2512336 h 3420248"/>
              <a:gd name="connsiteX8" fmla="*/ 1713 w 2566941"/>
              <a:gd name="connsiteY8" fmla="*/ 0 h 3420248"/>
              <a:gd name="connsiteX9" fmla="*/ 2519800 w 2566941"/>
              <a:gd name="connsiteY9" fmla="*/ 0 h 3420248"/>
              <a:gd name="connsiteX10" fmla="*/ 2546946 w 2566941"/>
              <a:gd name="connsiteY10" fmla="*/ 27148 h 3420248"/>
              <a:gd name="connsiteX11" fmla="*/ 2550576 w 2566941"/>
              <a:gd name="connsiteY11" fmla="*/ 201466 h 3420248"/>
              <a:gd name="connsiteX12" fmla="*/ 2553965 w 2566941"/>
              <a:gd name="connsiteY12" fmla="*/ 281642 h 3420248"/>
              <a:gd name="connsiteX13" fmla="*/ 2557601 w 2566941"/>
              <a:gd name="connsiteY13" fmla="*/ 339557 h 3420248"/>
              <a:gd name="connsiteX14" fmla="*/ 2564904 w 2566941"/>
              <a:gd name="connsiteY14" fmla="*/ 455160 h 3420248"/>
              <a:gd name="connsiteX15" fmla="*/ 2566880 w 2566941"/>
              <a:gd name="connsiteY15" fmla="*/ 467958 h 3420248"/>
              <a:gd name="connsiteX16" fmla="*/ 2564258 w 2566941"/>
              <a:gd name="connsiteY16" fmla="*/ 559059 h 3420248"/>
              <a:gd name="connsiteX17" fmla="*/ 2557345 w 2566941"/>
              <a:gd name="connsiteY17" fmla="*/ 630210 h 3420248"/>
              <a:gd name="connsiteX18" fmla="*/ 2552653 w 2566941"/>
              <a:gd name="connsiteY18" fmla="*/ 907912 h 3420248"/>
              <a:gd name="connsiteX19" fmla="*/ 2555388 w 2566941"/>
              <a:gd name="connsiteY19" fmla="*/ 3420248 h 3420248"/>
              <a:gd name="connsiteX20" fmla="*/ 37301 w 2566941"/>
              <a:gd name="connsiteY20" fmla="*/ 3420248 h 3420248"/>
              <a:gd name="connsiteX21" fmla="*/ 10155 w 2566941"/>
              <a:gd name="connsiteY21" fmla="*/ 3393100 h 3420248"/>
              <a:gd name="connsiteX22" fmla="*/ 10115 w 2566941"/>
              <a:gd name="connsiteY22" fmla="*/ 3385186 h 3420248"/>
              <a:gd name="connsiteX23" fmla="*/ 6528 w 2566941"/>
              <a:gd name="connsiteY23" fmla="*/ 3385176 h 3420248"/>
              <a:gd name="connsiteX24" fmla="*/ 6528 w 2566941"/>
              <a:gd name="connsiteY24" fmla="*/ 3073899 h 3420248"/>
              <a:gd name="connsiteX25" fmla="*/ 10083 w 2566941"/>
              <a:gd name="connsiteY25" fmla="*/ 3025648 h 3420248"/>
              <a:gd name="connsiteX0" fmla="*/ 10083 w 2565519"/>
              <a:gd name="connsiteY0" fmla="*/ 3025648 h 3420248"/>
              <a:gd name="connsiteX1" fmla="*/ 7722 w 2565519"/>
              <a:gd name="connsiteY1" fmla="*/ 2971298 h 3420248"/>
              <a:gd name="connsiteX2" fmla="*/ 15061 w 2565519"/>
              <a:gd name="connsiteY2" fmla="*/ 2952290 h 3420248"/>
              <a:gd name="connsiteX3" fmla="*/ 0 w 2565519"/>
              <a:gd name="connsiteY3" fmla="*/ 2893589 h 3420248"/>
              <a:gd name="connsiteX4" fmla="*/ 4999 w 2565519"/>
              <a:gd name="connsiteY4" fmla="*/ 2869588 h 3420248"/>
              <a:gd name="connsiteX5" fmla="*/ 5582 w 2565519"/>
              <a:gd name="connsiteY5" fmla="*/ 2767760 h 3420248"/>
              <a:gd name="connsiteX6" fmla="*/ 4550 w 2565519"/>
              <a:gd name="connsiteY6" fmla="*/ 2571479 h 3420248"/>
              <a:gd name="connsiteX7" fmla="*/ 4448 w 2565519"/>
              <a:gd name="connsiteY7" fmla="*/ 2512336 h 3420248"/>
              <a:gd name="connsiteX8" fmla="*/ 1713 w 2565519"/>
              <a:gd name="connsiteY8" fmla="*/ 0 h 3420248"/>
              <a:gd name="connsiteX9" fmla="*/ 2519800 w 2565519"/>
              <a:gd name="connsiteY9" fmla="*/ 0 h 3420248"/>
              <a:gd name="connsiteX10" fmla="*/ 2546946 w 2565519"/>
              <a:gd name="connsiteY10" fmla="*/ 27148 h 3420248"/>
              <a:gd name="connsiteX11" fmla="*/ 2550576 w 2565519"/>
              <a:gd name="connsiteY11" fmla="*/ 201466 h 3420248"/>
              <a:gd name="connsiteX12" fmla="*/ 2553965 w 2565519"/>
              <a:gd name="connsiteY12" fmla="*/ 281642 h 3420248"/>
              <a:gd name="connsiteX13" fmla="*/ 2557601 w 2565519"/>
              <a:gd name="connsiteY13" fmla="*/ 339557 h 3420248"/>
              <a:gd name="connsiteX14" fmla="*/ 2564904 w 2565519"/>
              <a:gd name="connsiteY14" fmla="*/ 455160 h 3420248"/>
              <a:gd name="connsiteX15" fmla="*/ 2564258 w 2565519"/>
              <a:gd name="connsiteY15" fmla="*/ 559059 h 3420248"/>
              <a:gd name="connsiteX16" fmla="*/ 2557345 w 2565519"/>
              <a:gd name="connsiteY16" fmla="*/ 630210 h 3420248"/>
              <a:gd name="connsiteX17" fmla="*/ 2552653 w 2565519"/>
              <a:gd name="connsiteY17" fmla="*/ 907912 h 3420248"/>
              <a:gd name="connsiteX18" fmla="*/ 2555388 w 2565519"/>
              <a:gd name="connsiteY18" fmla="*/ 3420248 h 3420248"/>
              <a:gd name="connsiteX19" fmla="*/ 37301 w 2565519"/>
              <a:gd name="connsiteY19" fmla="*/ 3420248 h 3420248"/>
              <a:gd name="connsiteX20" fmla="*/ 10155 w 2565519"/>
              <a:gd name="connsiteY20" fmla="*/ 3393100 h 3420248"/>
              <a:gd name="connsiteX21" fmla="*/ 10115 w 2565519"/>
              <a:gd name="connsiteY21" fmla="*/ 3385186 h 3420248"/>
              <a:gd name="connsiteX22" fmla="*/ 6528 w 2565519"/>
              <a:gd name="connsiteY22" fmla="*/ 3385176 h 3420248"/>
              <a:gd name="connsiteX23" fmla="*/ 6528 w 2565519"/>
              <a:gd name="connsiteY23" fmla="*/ 3073899 h 3420248"/>
              <a:gd name="connsiteX24" fmla="*/ 10083 w 2565519"/>
              <a:gd name="connsiteY24" fmla="*/ 3025648 h 3420248"/>
              <a:gd name="connsiteX0" fmla="*/ 10083 w 2572169"/>
              <a:gd name="connsiteY0" fmla="*/ 3025648 h 3420248"/>
              <a:gd name="connsiteX1" fmla="*/ 7722 w 2572169"/>
              <a:gd name="connsiteY1" fmla="*/ 2971298 h 3420248"/>
              <a:gd name="connsiteX2" fmla="*/ 15061 w 2572169"/>
              <a:gd name="connsiteY2" fmla="*/ 2952290 h 3420248"/>
              <a:gd name="connsiteX3" fmla="*/ 0 w 2572169"/>
              <a:gd name="connsiteY3" fmla="*/ 2893589 h 3420248"/>
              <a:gd name="connsiteX4" fmla="*/ 4999 w 2572169"/>
              <a:gd name="connsiteY4" fmla="*/ 2869588 h 3420248"/>
              <a:gd name="connsiteX5" fmla="*/ 5582 w 2572169"/>
              <a:gd name="connsiteY5" fmla="*/ 2767760 h 3420248"/>
              <a:gd name="connsiteX6" fmla="*/ 4550 w 2572169"/>
              <a:gd name="connsiteY6" fmla="*/ 2571479 h 3420248"/>
              <a:gd name="connsiteX7" fmla="*/ 4448 w 2572169"/>
              <a:gd name="connsiteY7" fmla="*/ 2512336 h 3420248"/>
              <a:gd name="connsiteX8" fmla="*/ 1713 w 2572169"/>
              <a:gd name="connsiteY8" fmla="*/ 0 h 3420248"/>
              <a:gd name="connsiteX9" fmla="*/ 2519800 w 2572169"/>
              <a:gd name="connsiteY9" fmla="*/ 0 h 3420248"/>
              <a:gd name="connsiteX10" fmla="*/ 2546946 w 2572169"/>
              <a:gd name="connsiteY10" fmla="*/ 27148 h 3420248"/>
              <a:gd name="connsiteX11" fmla="*/ 2550576 w 2572169"/>
              <a:gd name="connsiteY11" fmla="*/ 201466 h 3420248"/>
              <a:gd name="connsiteX12" fmla="*/ 2553965 w 2572169"/>
              <a:gd name="connsiteY12" fmla="*/ 281642 h 3420248"/>
              <a:gd name="connsiteX13" fmla="*/ 2557601 w 2572169"/>
              <a:gd name="connsiteY13" fmla="*/ 339557 h 3420248"/>
              <a:gd name="connsiteX14" fmla="*/ 2572060 w 2572169"/>
              <a:gd name="connsiteY14" fmla="*/ 415561 h 3420248"/>
              <a:gd name="connsiteX15" fmla="*/ 2564258 w 2572169"/>
              <a:gd name="connsiteY15" fmla="*/ 559059 h 3420248"/>
              <a:gd name="connsiteX16" fmla="*/ 2557345 w 2572169"/>
              <a:gd name="connsiteY16" fmla="*/ 630210 h 3420248"/>
              <a:gd name="connsiteX17" fmla="*/ 2552653 w 2572169"/>
              <a:gd name="connsiteY17" fmla="*/ 907912 h 3420248"/>
              <a:gd name="connsiteX18" fmla="*/ 2555388 w 2572169"/>
              <a:gd name="connsiteY18" fmla="*/ 3420248 h 3420248"/>
              <a:gd name="connsiteX19" fmla="*/ 37301 w 2572169"/>
              <a:gd name="connsiteY19" fmla="*/ 3420248 h 3420248"/>
              <a:gd name="connsiteX20" fmla="*/ 10155 w 2572169"/>
              <a:gd name="connsiteY20" fmla="*/ 3393100 h 3420248"/>
              <a:gd name="connsiteX21" fmla="*/ 10115 w 2572169"/>
              <a:gd name="connsiteY21" fmla="*/ 3385186 h 3420248"/>
              <a:gd name="connsiteX22" fmla="*/ 6528 w 2572169"/>
              <a:gd name="connsiteY22" fmla="*/ 3385176 h 3420248"/>
              <a:gd name="connsiteX23" fmla="*/ 6528 w 2572169"/>
              <a:gd name="connsiteY23" fmla="*/ 3073899 h 3420248"/>
              <a:gd name="connsiteX24" fmla="*/ 10083 w 2572169"/>
              <a:gd name="connsiteY24" fmla="*/ 3025648 h 3420248"/>
              <a:gd name="connsiteX0" fmla="*/ 10083 w 2572169"/>
              <a:gd name="connsiteY0" fmla="*/ 3025648 h 3420248"/>
              <a:gd name="connsiteX1" fmla="*/ 7722 w 2572169"/>
              <a:gd name="connsiteY1" fmla="*/ 2971298 h 3420248"/>
              <a:gd name="connsiteX2" fmla="*/ 0 w 2572169"/>
              <a:gd name="connsiteY2" fmla="*/ 2893589 h 3420248"/>
              <a:gd name="connsiteX3" fmla="*/ 4999 w 2572169"/>
              <a:gd name="connsiteY3" fmla="*/ 2869588 h 3420248"/>
              <a:gd name="connsiteX4" fmla="*/ 5582 w 2572169"/>
              <a:gd name="connsiteY4" fmla="*/ 2767760 h 3420248"/>
              <a:gd name="connsiteX5" fmla="*/ 4550 w 2572169"/>
              <a:gd name="connsiteY5" fmla="*/ 2571479 h 3420248"/>
              <a:gd name="connsiteX6" fmla="*/ 4448 w 2572169"/>
              <a:gd name="connsiteY6" fmla="*/ 2512336 h 3420248"/>
              <a:gd name="connsiteX7" fmla="*/ 1713 w 2572169"/>
              <a:gd name="connsiteY7" fmla="*/ 0 h 3420248"/>
              <a:gd name="connsiteX8" fmla="*/ 2519800 w 2572169"/>
              <a:gd name="connsiteY8" fmla="*/ 0 h 3420248"/>
              <a:gd name="connsiteX9" fmla="*/ 2546946 w 2572169"/>
              <a:gd name="connsiteY9" fmla="*/ 27148 h 3420248"/>
              <a:gd name="connsiteX10" fmla="*/ 2550576 w 2572169"/>
              <a:gd name="connsiteY10" fmla="*/ 201466 h 3420248"/>
              <a:gd name="connsiteX11" fmla="*/ 2553965 w 2572169"/>
              <a:gd name="connsiteY11" fmla="*/ 281642 h 3420248"/>
              <a:gd name="connsiteX12" fmla="*/ 2557601 w 2572169"/>
              <a:gd name="connsiteY12" fmla="*/ 339557 h 3420248"/>
              <a:gd name="connsiteX13" fmla="*/ 2572060 w 2572169"/>
              <a:gd name="connsiteY13" fmla="*/ 415561 h 3420248"/>
              <a:gd name="connsiteX14" fmla="*/ 2564258 w 2572169"/>
              <a:gd name="connsiteY14" fmla="*/ 559059 h 3420248"/>
              <a:gd name="connsiteX15" fmla="*/ 2557345 w 2572169"/>
              <a:gd name="connsiteY15" fmla="*/ 630210 h 3420248"/>
              <a:gd name="connsiteX16" fmla="*/ 2552653 w 2572169"/>
              <a:gd name="connsiteY16" fmla="*/ 907912 h 3420248"/>
              <a:gd name="connsiteX17" fmla="*/ 2555388 w 2572169"/>
              <a:gd name="connsiteY17" fmla="*/ 3420248 h 3420248"/>
              <a:gd name="connsiteX18" fmla="*/ 37301 w 2572169"/>
              <a:gd name="connsiteY18" fmla="*/ 3420248 h 3420248"/>
              <a:gd name="connsiteX19" fmla="*/ 10155 w 2572169"/>
              <a:gd name="connsiteY19" fmla="*/ 3393100 h 3420248"/>
              <a:gd name="connsiteX20" fmla="*/ 10115 w 2572169"/>
              <a:gd name="connsiteY20" fmla="*/ 3385186 h 3420248"/>
              <a:gd name="connsiteX21" fmla="*/ 6528 w 2572169"/>
              <a:gd name="connsiteY21" fmla="*/ 3385176 h 3420248"/>
              <a:gd name="connsiteX22" fmla="*/ 6528 w 2572169"/>
              <a:gd name="connsiteY22" fmla="*/ 3073899 h 3420248"/>
              <a:gd name="connsiteX23" fmla="*/ 10083 w 2572169"/>
              <a:gd name="connsiteY23" fmla="*/ 3025648 h 3420248"/>
              <a:gd name="connsiteX0" fmla="*/ 10083 w 2572169"/>
              <a:gd name="connsiteY0" fmla="*/ 3025648 h 3420248"/>
              <a:gd name="connsiteX1" fmla="*/ 0 w 2572169"/>
              <a:gd name="connsiteY1" fmla="*/ 2893589 h 3420248"/>
              <a:gd name="connsiteX2" fmla="*/ 4999 w 2572169"/>
              <a:gd name="connsiteY2" fmla="*/ 2869588 h 3420248"/>
              <a:gd name="connsiteX3" fmla="*/ 5582 w 2572169"/>
              <a:gd name="connsiteY3" fmla="*/ 2767760 h 3420248"/>
              <a:gd name="connsiteX4" fmla="*/ 4550 w 2572169"/>
              <a:gd name="connsiteY4" fmla="*/ 2571479 h 3420248"/>
              <a:gd name="connsiteX5" fmla="*/ 4448 w 2572169"/>
              <a:gd name="connsiteY5" fmla="*/ 2512336 h 3420248"/>
              <a:gd name="connsiteX6" fmla="*/ 1713 w 2572169"/>
              <a:gd name="connsiteY6" fmla="*/ 0 h 3420248"/>
              <a:gd name="connsiteX7" fmla="*/ 2519800 w 2572169"/>
              <a:gd name="connsiteY7" fmla="*/ 0 h 3420248"/>
              <a:gd name="connsiteX8" fmla="*/ 2546946 w 2572169"/>
              <a:gd name="connsiteY8" fmla="*/ 27148 h 3420248"/>
              <a:gd name="connsiteX9" fmla="*/ 2550576 w 2572169"/>
              <a:gd name="connsiteY9" fmla="*/ 201466 h 3420248"/>
              <a:gd name="connsiteX10" fmla="*/ 2553965 w 2572169"/>
              <a:gd name="connsiteY10" fmla="*/ 281642 h 3420248"/>
              <a:gd name="connsiteX11" fmla="*/ 2557601 w 2572169"/>
              <a:gd name="connsiteY11" fmla="*/ 339557 h 3420248"/>
              <a:gd name="connsiteX12" fmla="*/ 2572060 w 2572169"/>
              <a:gd name="connsiteY12" fmla="*/ 415561 h 3420248"/>
              <a:gd name="connsiteX13" fmla="*/ 2564258 w 2572169"/>
              <a:gd name="connsiteY13" fmla="*/ 559059 h 3420248"/>
              <a:gd name="connsiteX14" fmla="*/ 2557345 w 2572169"/>
              <a:gd name="connsiteY14" fmla="*/ 630210 h 3420248"/>
              <a:gd name="connsiteX15" fmla="*/ 2552653 w 2572169"/>
              <a:gd name="connsiteY15" fmla="*/ 907912 h 3420248"/>
              <a:gd name="connsiteX16" fmla="*/ 2555388 w 2572169"/>
              <a:gd name="connsiteY16" fmla="*/ 3420248 h 3420248"/>
              <a:gd name="connsiteX17" fmla="*/ 37301 w 2572169"/>
              <a:gd name="connsiteY17" fmla="*/ 3420248 h 3420248"/>
              <a:gd name="connsiteX18" fmla="*/ 10155 w 2572169"/>
              <a:gd name="connsiteY18" fmla="*/ 3393100 h 3420248"/>
              <a:gd name="connsiteX19" fmla="*/ 10115 w 2572169"/>
              <a:gd name="connsiteY19" fmla="*/ 3385186 h 3420248"/>
              <a:gd name="connsiteX20" fmla="*/ 6528 w 2572169"/>
              <a:gd name="connsiteY20" fmla="*/ 3385176 h 3420248"/>
              <a:gd name="connsiteX21" fmla="*/ 6528 w 2572169"/>
              <a:gd name="connsiteY21" fmla="*/ 3073899 h 3420248"/>
              <a:gd name="connsiteX22" fmla="*/ 10083 w 2572169"/>
              <a:gd name="connsiteY22" fmla="*/ 3025648 h 3420248"/>
              <a:gd name="connsiteX0" fmla="*/ 10086 w 2572169"/>
              <a:gd name="connsiteY0" fmla="*/ 3025651 h 3420248"/>
              <a:gd name="connsiteX1" fmla="*/ 0 w 2572169"/>
              <a:gd name="connsiteY1" fmla="*/ 2893589 h 3420248"/>
              <a:gd name="connsiteX2" fmla="*/ 4999 w 2572169"/>
              <a:gd name="connsiteY2" fmla="*/ 2869588 h 3420248"/>
              <a:gd name="connsiteX3" fmla="*/ 5582 w 2572169"/>
              <a:gd name="connsiteY3" fmla="*/ 2767760 h 3420248"/>
              <a:gd name="connsiteX4" fmla="*/ 4550 w 2572169"/>
              <a:gd name="connsiteY4" fmla="*/ 2571479 h 3420248"/>
              <a:gd name="connsiteX5" fmla="*/ 4448 w 2572169"/>
              <a:gd name="connsiteY5" fmla="*/ 2512336 h 3420248"/>
              <a:gd name="connsiteX6" fmla="*/ 1713 w 2572169"/>
              <a:gd name="connsiteY6" fmla="*/ 0 h 3420248"/>
              <a:gd name="connsiteX7" fmla="*/ 2519800 w 2572169"/>
              <a:gd name="connsiteY7" fmla="*/ 0 h 3420248"/>
              <a:gd name="connsiteX8" fmla="*/ 2546946 w 2572169"/>
              <a:gd name="connsiteY8" fmla="*/ 27148 h 3420248"/>
              <a:gd name="connsiteX9" fmla="*/ 2550576 w 2572169"/>
              <a:gd name="connsiteY9" fmla="*/ 201466 h 3420248"/>
              <a:gd name="connsiteX10" fmla="*/ 2553965 w 2572169"/>
              <a:gd name="connsiteY10" fmla="*/ 281642 h 3420248"/>
              <a:gd name="connsiteX11" fmla="*/ 2557601 w 2572169"/>
              <a:gd name="connsiteY11" fmla="*/ 339557 h 3420248"/>
              <a:gd name="connsiteX12" fmla="*/ 2572060 w 2572169"/>
              <a:gd name="connsiteY12" fmla="*/ 415561 h 3420248"/>
              <a:gd name="connsiteX13" fmla="*/ 2564258 w 2572169"/>
              <a:gd name="connsiteY13" fmla="*/ 559059 h 3420248"/>
              <a:gd name="connsiteX14" fmla="*/ 2557345 w 2572169"/>
              <a:gd name="connsiteY14" fmla="*/ 630210 h 3420248"/>
              <a:gd name="connsiteX15" fmla="*/ 2552653 w 2572169"/>
              <a:gd name="connsiteY15" fmla="*/ 907912 h 3420248"/>
              <a:gd name="connsiteX16" fmla="*/ 2555388 w 2572169"/>
              <a:gd name="connsiteY16" fmla="*/ 3420248 h 3420248"/>
              <a:gd name="connsiteX17" fmla="*/ 37301 w 2572169"/>
              <a:gd name="connsiteY17" fmla="*/ 3420248 h 3420248"/>
              <a:gd name="connsiteX18" fmla="*/ 10155 w 2572169"/>
              <a:gd name="connsiteY18" fmla="*/ 3393100 h 3420248"/>
              <a:gd name="connsiteX19" fmla="*/ 10115 w 2572169"/>
              <a:gd name="connsiteY19" fmla="*/ 3385186 h 3420248"/>
              <a:gd name="connsiteX20" fmla="*/ 6528 w 2572169"/>
              <a:gd name="connsiteY20" fmla="*/ 3385176 h 3420248"/>
              <a:gd name="connsiteX21" fmla="*/ 6528 w 2572169"/>
              <a:gd name="connsiteY21" fmla="*/ 3073899 h 3420248"/>
              <a:gd name="connsiteX22" fmla="*/ 10086 w 2572169"/>
              <a:gd name="connsiteY22" fmla="*/ 3025651 h 3420248"/>
              <a:gd name="connsiteX0" fmla="*/ 10086 w 2572169"/>
              <a:gd name="connsiteY0" fmla="*/ 3025651 h 3420248"/>
              <a:gd name="connsiteX1" fmla="*/ 0 w 2572169"/>
              <a:gd name="connsiteY1" fmla="*/ 2893589 h 3420248"/>
              <a:gd name="connsiteX2" fmla="*/ 4999 w 2572169"/>
              <a:gd name="connsiteY2" fmla="*/ 2869588 h 3420248"/>
              <a:gd name="connsiteX3" fmla="*/ 5582 w 2572169"/>
              <a:gd name="connsiteY3" fmla="*/ 2767760 h 3420248"/>
              <a:gd name="connsiteX4" fmla="*/ 4550 w 2572169"/>
              <a:gd name="connsiteY4" fmla="*/ 2571479 h 3420248"/>
              <a:gd name="connsiteX5" fmla="*/ 4448 w 2572169"/>
              <a:gd name="connsiteY5" fmla="*/ 2512336 h 3420248"/>
              <a:gd name="connsiteX6" fmla="*/ 1713 w 2572169"/>
              <a:gd name="connsiteY6" fmla="*/ 0 h 3420248"/>
              <a:gd name="connsiteX7" fmla="*/ 2519800 w 2572169"/>
              <a:gd name="connsiteY7" fmla="*/ 0 h 3420248"/>
              <a:gd name="connsiteX8" fmla="*/ 2546946 w 2572169"/>
              <a:gd name="connsiteY8" fmla="*/ 27148 h 3420248"/>
              <a:gd name="connsiteX9" fmla="*/ 2550576 w 2572169"/>
              <a:gd name="connsiteY9" fmla="*/ 201466 h 3420248"/>
              <a:gd name="connsiteX10" fmla="*/ 2553965 w 2572169"/>
              <a:gd name="connsiteY10" fmla="*/ 281642 h 3420248"/>
              <a:gd name="connsiteX11" fmla="*/ 2557601 w 2572169"/>
              <a:gd name="connsiteY11" fmla="*/ 339557 h 3420248"/>
              <a:gd name="connsiteX12" fmla="*/ 2572060 w 2572169"/>
              <a:gd name="connsiteY12" fmla="*/ 415561 h 3420248"/>
              <a:gd name="connsiteX13" fmla="*/ 2564258 w 2572169"/>
              <a:gd name="connsiteY13" fmla="*/ 559059 h 3420248"/>
              <a:gd name="connsiteX14" fmla="*/ 2557345 w 2572169"/>
              <a:gd name="connsiteY14" fmla="*/ 630210 h 3420248"/>
              <a:gd name="connsiteX15" fmla="*/ 2552653 w 2572169"/>
              <a:gd name="connsiteY15" fmla="*/ 907912 h 3420248"/>
              <a:gd name="connsiteX16" fmla="*/ 2555388 w 2572169"/>
              <a:gd name="connsiteY16" fmla="*/ 3420248 h 3420248"/>
              <a:gd name="connsiteX17" fmla="*/ 37301 w 2572169"/>
              <a:gd name="connsiteY17" fmla="*/ 3420248 h 3420248"/>
              <a:gd name="connsiteX18" fmla="*/ 10155 w 2572169"/>
              <a:gd name="connsiteY18" fmla="*/ 3393100 h 3420248"/>
              <a:gd name="connsiteX19" fmla="*/ 10115 w 2572169"/>
              <a:gd name="connsiteY19" fmla="*/ 3385186 h 3420248"/>
              <a:gd name="connsiteX20" fmla="*/ 6528 w 2572169"/>
              <a:gd name="connsiteY20" fmla="*/ 3385176 h 3420248"/>
              <a:gd name="connsiteX21" fmla="*/ 6528 w 2572169"/>
              <a:gd name="connsiteY21" fmla="*/ 3073899 h 3420248"/>
              <a:gd name="connsiteX22" fmla="*/ 10086 w 2572169"/>
              <a:gd name="connsiteY22" fmla="*/ 3025651 h 3420248"/>
              <a:gd name="connsiteX0" fmla="*/ 10357 w 2572440"/>
              <a:gd name="connsiteY0" fmla="*/ 3025651 h 3420248"/>
              <a:gd name="connsiteX1" fmla="*/ 271 w 2572440"/>
              <a:gd name="connsiteY1" fmla="*/ 2893589 h 3420248"/>
              <a:gd name="connsiteX2" fmla="*/ 5270 w 2572440"/>
              <a:gd name="connsiteY2" fmla="*/ 2869588 h 3420248"/>
              <a:gd name="connsiteX3" fmla="*/ 5853 w 2572440"/>
              <a:gd name="connsiteY3" fmla="*/ 2767760 h 3420248"/>
              <a:gd name="connsiteX4" fmla="*/ 4821 w 2572440"/>
              <a:gd name="connsiteY4" fmla="*/ 2571479 h 3420248"/>
              <a:gd name="connsiteX5" fmla="*/ 4719 w 2572440"/>
              <a:gd name="connsiteY5" fmla="*/ 2512336 h 3420248"/>
              <a:gd name="connsiteX6" fmla="*/ 1984 w 2572440"/>
              <a:gd name="connsiteY6" fmla="*/ 0 h 3420248"/>
              <a:gd name="connsiteX7" fmla="*/ 2520071 w 2572440"/>
              <a:gd name="connsiteY7" fmla="*/ 0 h 3420248"/>
              <a:gd name="connsiteX8" fmla="*/ 2547217 w 2572440"/>
              <a:gd name="connsiteY8" fmla="*/ 27148 h 3420248"/>
              <a:gd name="connsiteX9" fmla="*/ 2550847 w 2572440"/>
              <a:gd name="connsiteY9" fmla="*/ 201466 h 3420248"/>
              <a:gd name="connsiteX10" fmla="*/ 2554236 w 2572440"/>
              <a:gd name="connsiteY10" fmla="*/ 281642 h 3420248"/>
              <a:gd name="connsiteX11" fmla="*/ 2557872 w 2572440"/>
              <a:gd name="connsiteY11" fmla="*/ 339557 h 3420248"/>
              <a:gd name="connsiteX12" fmla="*/ 2572331 w 2572440"/>
              <a:gd name="connsiteY12" fmla="*/ 415561 h 3420248"/>
              <a:gd name="connsiteX13" fmla="*/ 2564529 w 2572440"/>
              <a:gd name="connsiteY13" fmla="*/ 559059 h 3420248"/>
              <a:gd name="connsiteX14" fmla="*/ 2557616 w 2572440"/>
              <a:gd name="connsiteY14" fmla="*/ 630210 h 3420248"/>
              <a:gd name="connsiteX15" fmla="*/ 2552924 w 2572440"/>
              <a:gd name="connsiteY15" fmla="*/ 907912 h 3420248"/>
              <a:gd name="connsiteX16" fmla="*/ 2555659 w 2572440"/>
              <a:gd name="connsiteY16" fmla="*/ 3420248 h 3420248"/>
              <a:gd name="connsiteX17" fmla="*/ 37572 w 2572440"/>
              <a:gd name="connsiteY17" fmla="*/ 3420248 h 3420248"/>
              <a:gd name="connsiteX18" fmla="*/ 10426 w 2572440"/>
              <a:gd name="connsiteY18" fmla="*/ 3393100 h 3420248"/>
              <a:gd name="connsiteX19" fmla="*/ 10386 w 2572440"/>
              <a:gd name="connsiteY19" fmla="*/ 3385186 h 3420248"/>
              <a:gd name="connsiteX20" fmla="*/ 6799 w 2572440"/>
              <a:gd name="connsiteY20" fmla="*/ 3385176 h 3420248"/>
              <a:gd name="connsiteX21" fmla="*/ 6799 w 2572440"/>
              <a:gd name="connsiteY21" fmla="*/ 3073899 h 3420248"/>
              <a:gd name="connsiteX22" fmla="*/ 10357 w 2572440"/>
              <a:gd name="connsiteY22" fmla="*/ 3025651 h 3420248"/>
              <a:gd name="connsiteX0" fmla="*/ 10357 w 2572440"/>
              <a:gd name="connsiteY0" fmla="*/ 3025651 h 3420248"/>
              <a:gd name="connsiteX1" fmla="*/ 271 w 2572440"/>
              <a:gd name="connsiteY1" fmla="*/ 2893589 h 3420248"/>
              <a:gd name="connsiteX2" fmla="*/ 5270 w 2572440"/>
              <a:gd name="connsiteY2" fmla="*/ 2869588 h 3420248"/>
              <a:gd name="connsiteX3" fmla="*/ 5853 w 2572440"/>
              <a:gd name="connsiteY3" fmla="*/ 2767760 h 3420248"/>
              <a:gd name="connsiteX4" fmla="*/ 4821 w 2572440"/>
              <a:gd name="connsiteY4" fmla="*/ 2571479 h 3420248"/>
              <a:gd name="connsiteX5" fmla="*/ 4719 w 2572440"/>
              <a:gd name="connsiteY5" fmla="*/ 2512336 h 3420248"/>
              <a:gd name="connsiteX6" fmla="*/ 1984 w 2572440"/>
              <a:gd name="connsiteY6" fmla="*/ 0 h 3420248"/>
              <a:gd name="connsiteX7" fmla="*/ 2520071 w 2572440"/>
              <a:gd name="connsiteY7" fmla="*/ 0 h 3420248"/>
              <a:gd name="connsiteX8" fmla="*/ 2547217 w 2572440"/>
              <a:gd name="connsiteY8" fmla="*/ 27148 h 3420248"/>
              <a:gd name="connsiteX9" fmla="*/ 2550847 w 2572440"/>
              <a:gd name="connsiteY9" fmla="*/ 201466 h 3420248"/>
              <a:gd name="connsiteX10" fmla="*/ 2554236 w 2572440"/>
              <a:gd name="connsiteY10" fmla="*/ 281642 h 3420248"/>
              <a:gd name="connsiteX11" fmla="*/ 2557872 w 2572440"/>
              <a:gd name="connsiteY11" fmla="*/ 339557 h 3420248"/>
              <a:gd name="connsiteX12" fmla="*/ 2572331 w 2572440"/>
              <a:gd name="connsiteY12" fmla="*/ 415561 h 3420248"/>
              <a:gd name="connsiteX13" fmla="*/ 2564529 w 2572440"/>
              <a:gd name="connsiteY13" fmla="*/ 559059 h 3420248"/>
              <a:gd name="connsiteX14" fmla="*/ 2557616 w 2572440"/>
              <a:gd name="connsiteY14" fmla="*/ 630210 h 3420248"/>
              <a:gd name="connsiteX15" fmla="*/ 2552924 w 2572440"/>
              <a:gd name="connsiteY15" fmla="*/ 907912 h 3420248"/>
              <a:gd name="connsiteX16" fmla="*/ 2555659 w 2572440"/>
              <a:gd name="connsiteY16" fmla="*/ 3420248 h 3420248"/>
              <a:gd name="connsiteX17" fmla="*/ 37572 w 2572440"/>
              <a:gd name="connsiteY17" fmla="*/ 3420248 h 3420248"/>
              <a:gd name="connsiteX18" fmla="*/ 10426 w 2572440"/>
              <a:gd name="connsiteY18" fmla="*/ 3393100 h 3420248"/>
              <a:gd name="connsiteX19" fmla="*/ 10386 w 2572440"/>
              <a:gd name="connsiteY19" fmla="*/ 3385186 h 3420248"/>
              <a:gd name="connsiteX20" fmla="*/ 6799 w 2572440"/>
              <a:gd name="connsiteY20" fmla="*/ 3385176 h 3420248"/>
              <a:gd name="connsiteX21" fmla="*/ 10378 w 2572440"/>
              <a:gd name="connsiteY21" fmla="*/ 3156699 h 3420248"/>
              <a:gd name="connsiteX22" fmla="*/ 10357 w 2572440"/>
              <a:gd name="connsiteY22" fmla="*/ 3025651 h 3420248"/>
              <a:gd name="connsiteX0" fmla="*/ 10357 w 2572440"/>
              <a:gd name="connsiteY0" fmla="*/ 3079651 h 3420248"/>
              <a:gd name="connsiteX1" fmla="*/ 271 w 2572440"/>
              <a:gd name="connsiteY1" fmla="*/ 2893589 h 3420248"/>
              <a:gd name="connsiteX2" fmla="*/ 5270 w 2572440"/>
              <a:gd name="connsiteY2" fmla="*/ 2869588 h 3420248"/>
              <a:gd name="connsiteX3" fmla="*/ 5853 w 2572440"/>
              <a:gd name="connsiteY3" fmla="*/ 2767760 h 3420248"/>
              <a:gd name="connsiteX4" fmla="*/ 4821 w 2572440"/>
              <a:gd name="connsiteY4" fmla="*/ 2571479 h 3420248"/>
              <a:gd name="connsiteX5" fmla="*/ 4719 w 2572440"/>
              <a:gd name="connsiteY5" fmla="*/ 2512336 h 3420248"/>
              <a:gd name="connsiteX6" fmla="*/ 1984 w 2572440"/>
              <a:gd name="connsiteY6" fmla="*/ 0 h 3420248"/>
              <a:gd name="connsiteX7" fmla="*/ 2520071 w 2572440"/>
              <a:gd name="connsiteY7" fmla="*/ 0 h 3420248"/>
              <a:gd name="connsiteX8" fmla="*/ 2547217 w 2572440"/>
              <a:gd name="connsiteY8" fmla="*/ 27148 h 3420248"/>
              <a:gd name="connsiteX9" fmla="*/ 2550847 w 2572440"/>
              <a:gd name="connsiteY9" fmla="*/ 201466 h 3420248"/>
              <a:gd name="connsiteX10" fmla="*/ 2554236 w 2572440"/>
              <a:gd name="connsiteY10" fmla="*/ 281642 h 3420248"/>
              <a:gd name="connsiteX11" fmla="*/ 2557872 w 2572440"/>
              <a:gd name="connsiteY11" fmla="*/ 339557 h 3420248"/>
              <a:gd name="connsiteX12" fmla="*/ 2572331 w 2572440"/>
              <a:gd name="connsiteY12" fmla="*/ 415561 h 3420248"/>
              <a:gd name="connsiteX13" fmla="*/ 2564529 w 2572440"/>
              <a:gd name="connsiteY13" fmla="*/ 559059 h 3420248"/>
              <a:gd name="connsiteX14" fmla="*/ 2557616 w 2572440"/>
              <a:gd name="connsiteY14" fmla="*/ 630210 h 3420248"/>
              <a:gd name="connsiteX15" fmla="*/ 2552924 w 2572440"/>
              <a:gd name="connsiteY15" fmla="*/ 907912 h 3420248"/>
              <a:gd name="connsiteX16" fmla="*/ 2555659 w 2572440"/>
              <a:gd name="connsiteY16" fmla="*/ 3420248 h 3420248"/>
              <a:gd name="connsiteX17" fmla="*/ 37572 w 2572440"/>
              <a:gd name="connsiteY17" fmla="*/ 3420248 h 3420248"/>
              <a:gd name="connsiteX18" fmla="*/ 10426 w 2572440"/>
              <a:gd name="connsiteY18" fmla="*/ 3393100 h 3420248"/>
              <a:gd name="connsiteX19" fmla="*/ 10386 w 2572440"/>
              <a:gd name="connsiteY19" fmla="*/ 3385186 h 3420248"/>
              <a:gd name="connsiteX20" fmla="*/ 6799 w 2572440"/>
              <a:gd name="connsiteY20" fmla="*/ 3385176 h 3420248"/>
              <a:gd name="connsiteX21" fmla="*/ 10378 w 2572440"/>
              <a:gd name="connsiteY21" fmla="*/ 3156699 h 3420248"/>
              <a:gd name="connsiteX22" fmla="*/ 10357 w 2572440"/>
              <a:gd name="connsiteY22" fmla="*/ 3079651 h 3420248"/>
              <a:gd name="connsiteX0" fmla="*/ 10357 w 2572440"/>
              <a:gd name="connsiteY0" fmla="*/ 3079651 h 3420248"/>
              <a:gd name="connsiteX1" fmla="*/ 271 w 2572440"/>
              <a:gd name="connsiteY1" fmla="*/ 2915189 h 3420248"/>
              <a:gd name="connsiteX2" fmla="*/ 5270 w 2572440"/>
              <a:gd name="connsiteY2" fmla="*/ 2869588 h 3420248"/>
              <a:gd name="connsiteX3" fmla="*/ 5853 w 2572440"/>
              <a:gd name="connsiteY3" fmla="*/ 2767760 h 3420248"/>
              <a:gd name="connsiteX4" fmla="*/ 4821 w 2572440"/>
              <a:gd name="connsiteY4" fmla="*/ 2571479 h 3420248"/>
              <a:gd name="connsiteX5" fmla="*/ 4719 w 2572440"/>
              <a:gd name="connsiteY5" fmla="*/ 2512336 h 3420248"/>
              <a:gd name="connsiteX6" fmla="*/ 1984 w 2572440"/>
              <a:gd name="connsiteY6" fmla="*/ 0 h 3420248"/>
              <a:gd name="connsiteX7" fmla="*/ 2520071 w 2572440"/>
              <a:gd name="connsiteY7" fmla="*/ 0 h 3420248"/>
              <a:gd name="connsiteX8" fmla="*/ 2547217 w 2572440"/>
              <a:gd name="connsiteY8" fmla="*/ 27148 h 3420248"/>
              <a:gd name="connsiteX9" fmla="*/ 2550847 w 2572440"/>
              <a:gd name="connsiteY9" fmla="*/ 201466 h 3420248"/>
              <a:gd name="connsiteX10" fmla="*/ 2554236 w 2572440"/>
              <a:gd name="connsiteY10" fmla="*/ 281642 h 3420248"/>
              <a:gd name="connsiteX11" fmla="*/ 2557872 w 2572440"/>
              <a:gd name="connsiteY11" fmla="*/ 339557 h 3420248"/>
              <a:gd name="connsiteX12" fmla="*/ 2572331 w 2572440"/>
              <a:gd name="connsiteY12" fmla="*/ 415561 h 3420248"/>
              <a:gd name="connsiteX13" fmla="*/ 2564529 w 2572440"/>
              <a:gd name="connsiteY13" fmla="*/ 559059 h 3420248"/>
              <a:gd name="connsiteX14" fmla="*/ 2557616 w 2572440"/>
              <a:gd name="connsiteY14" fmla="*/ 630210 h 3420248"/>
              <a:gd name="connsiteX15" fmla="*/ 2552924 w 2572440"/>
              <a:gd name="connsiteY15" fmla="*/ 907912 h 3420248"/>
              <a:gd name="connsiteX16" fmla="*/ 2555659 w 2572440"/>
              <a:gd name="connsiteY16" fmla="*/ 3420248 h 3420248"/>
              <a:gd name="connsiteX17" fmla="*/ 37572 w 2572440"/>
              <a:gd name="connsiteY17" fmla="*/ 3420248 h 3420248"/>
              <a:gd name="connsiteX18" fmla="*/ 10426 w 2572440"/>
              <a:gd name="connsiteY18" fmla="*/ 3393100 h 3420248"/>
              <a:gd name="connsiteX19" fmla="*/ 10386 w 2572440"/>
              <a:gd name="connsiteY19" fmla="*/ 3385186 h 3420248"/>
              <a:gd name="connsiteX20" fmla="*/ 6799 w 2572440"/>
              <a:gd name="connsiteY20" fmla="*/ 3385176 h 3420248"/>
              <a:gd name="connsiteX21" fmla="*/ 10378 w 2572440"/>
              <a:gd name="connsiteY21" fmla="*/ 3156699 h 3420248"/>
              <a:gd name="connsiteX22" fmla="*/ 10357 w 2572440"/>
              <a:gd name="connsiteY22" fmla="*/ 3079651 h 3420248"/>
              <a:gd name="connsiteX0" fmla="*/ 10357 w 2572440"/>
              <a:gd name="connsiteY0" fmla="*/ 3079651 h 3420248"/>
              <a:gd name="connsiteX1" fmla="*/ 271 w 2572440"/>
              <a:gd name="connsiteY1" fmla="*/ 2915189 h 3420248"/>
              <a:gd name="connsiteX2" fmla="*/ 5270 w 2572440"/>
              <a:gd name="connsiteY2" fmla="*/ 2869588 h 3420248"/>
              <a:gd name="connsiteX3" fmla="*/ 5853 w 2572440"/>
              <a:gd name="connsiteY3" fmla="*/ 2767760 h 3420248"/>
              <a:gd name="connsiteX4" fmla="*/ 4821 w 2572440"/>
              <a:gd name="connsiteY4" fmla="*/ 2571479 h 3420248"/>
              <a:gd name="connsiteX5" fmla="*/ 4719 w 2572440"/>
              <a:gd name="connsiteY5" fmla="*/ 2512336 h 3420248"/>
              <a:gd name="connsiteX6" fmla="*/ 1984 w 2572440"/>
              <a:gd name="connsiteY6" fmla="*/ 0 h 3420248"/>
              <a:gd name="connsiteX7" fmla="*/ 2520071 w 2572440"/>
              <a:gd name="connsiteY7" fmla="*/ 0 h 3420248"/>
              <a:gd name="connsiteX8" fmla="*/ 2547217 w 2572440"/>
              <a:gd name="connsiteY8" fmla="*/ 27148 h 3420248"/>
              <a:gd name="connsiteX9" fmla="*/ 2550847 w 2572440"/>
              <a:gd name="connsiteY9" fmla="*/ 201466 h 3420248"/>
              <a:gd name="connsiteX10" fmla="*/ 2554236 w 2572440"/>
              <a:gd name="connsiteY10" fmla="*/ 281642 h 3420248"/>
              <a:gd name="connsiteX11" fmla="*/ 2557872 w 2572440"/>
              <a:gd name="connsiteY11" fmla="*/ 339557 h 3420248"/>
              <a:gd name="connsiteX12" fmla="*/ 2572331 w 2572440"/>
              <a:gd name="connsiteY12" fmla="*/ 415561 h 3420248"/>
              <a:gd name="connsiteX13" fmla="*/ 2564529 w 2572440"/>
              <a:gd name="connsiteY13" fmla="*/ 559059 h 3420248"/>
              <a:gd name="connsiteX14" fmla="*/ 2557616 w 2572440"/>
              <a:gd name="connsiteY14" fmla="*/ 630210 h 3420248"/>
              <a:gd name="connsiteX15" fmla="*/ 2552924 w 2572440"/>
              <a:gd name="connsiteY15" fmla="*/ 907912 h 3420248"/>
              <a:gd name="connsiteX16" fmla="*/ 2555659 w 2572440"/>
              <a:gd name="connsiteY16" fmla="*/ 3420248 h 3420248"/>
              <a:gd name="connsiteX17" fmla="*/ 37572 w 2572440"/>
              <a:gd name="connsiteY17" fmla="*/ 3420248 h 3420248"/>
              <a:gd name="connsiteX18" fmla="*/ 10426 w 2572440"/>
              <a:gd name="connsiteY18" fmla="*/ 3393100 h 3420248"/>
              <a:gd name="connsiteX19" fmla="*/ 10386 w 2572440"/>
              <a:gd name="connsiteY19" fmla="*/ 3385186 h 3420248"/>
              <a:gd name="connsiteX20" fmla="*/ 6799 w 2572440"/>
              <a:gd name="connsiteY20" fmla="*/ 3385176 h 3420248"/>
              <a:gd name="connsiteX21" fmla="*/ 10378 w 2572440"/>
              <a:gd name="connsiteY21" fmla="*/ 3207099 h 3420248"/>
              <a:gd name="connsiteX22" fmla="*/ 10357 w 2572440"/>
              <a:gd name="connsiteY22" fmla="*/ 3079651 h 3420248"/>
              <a:gd name="connsiteX0" fmla="*/ 10357 w 2572440"/>
              <a:gd name="connsiteY0" fmla="*/ 3079651 h 3420248"/>
              <a:gd name="connsiteX1" fmla="*/ 271 w 2572440"/>
              <a:gd name="connsiteY1" fmla="*/ 2915189 h 3420248"/>
              <a:gd name="connsiteX2" fmla="*/ 5270 w 2572440"/>
              <a:gd name="connsiteY2" fmla="*/ 2869588 h 3420248"/>
              <a:gd name="connsiteX3" fmla="*/ 5853 w 2572440"/>
              <a:gd name="connsiteY3" fmla="*/ 2767760 h 3420248"/>
              <a:gd name="connsiteX4" fmla="*/ 4821 w 2572440"/>
              <a:gd name="connsiteY4" fmla="*/ 2571479 h 3420248"/>
              <a:gd name="connsiteX5" fmla="*/ 4719 w 2572440"/>
              <a:gd name="connsiteY5" fmla="*/ 2512336 h 3420248"/>
              <a:gd name="connsiteX6" fmla="*/ 1984 w 2572440"/>
              <a:gd name="connsiteY6" fmla="*/ 0 h 3420248"/>
              <a:gd name="connsiteX7" fmla="*/ 2520071 w 2572440"/>
              <a:gd name="connsiteY7" fmla="*/ 0 h 3420248"/>
              <a:gd name="connsiteX8" fmla="*/ 2547217 w 2572440"/>
              <a:gd name="connsiteY8" fmla="*/ 27148 h 3420248"/>
              <a:gd name="connsiteX9" fmla="*/ 2550847 w 2572440"/>
              <a:gd name="connsiteY9" fmla="*/ 201466 h 3420248"/>
              <a:gd name="connsiteX10" fmla="*/ 2554236 w 2572440"/>
              <a:gd name="connsiteY10" fmla="*/ 281642 h 3420248"/>
              <a:gd name="connsiteX11" fmla="*/ 2557872 w 2572440"/>
              <a:gd name="connsiteY11" fmla="*/ 339557 h 3420248"/>
              <a:gd name="connsiteX12" fmla="*/ 2572331 w 2572440"/>
              <a:gd name="connsiteY12" fmla="*/ 415561 h 3420248"/>
              <a:gd name="connsiteX13" fmla="*/ 2564529 w 2572440"/>
              <a:gd name="connsiteY13" fmla="*/ 559059 h 3420248"/>
              <a:gd name="connsiteX14" fmla="*/ 2557616 w 2572440"/>
              <a:gd name="connsiteY14" fmla="*/ 630210 h 3420248"/>
              <a:gd name="connsiteX15" fmla="*/ 2552924 w 2572440"/>
              <a:gd name="connsiteY15" fmla="*/ 907912 h 3420248"/>
              <a:gd name="connsiteX16" fmla="*/ 2555659 w 2572440"/>
              <a:gd name="connsiteY16" fmla="*/ 3420248 h 3420248"/>
              <a:gd name="connsiteX17" fmla="*/ 37572 w 2572440"/>
              <a:gd name="connsiteY17" fmla="*/ 3420248 h 3420248"/>
              <a:gd name="connsiteX18" fmla="*/ 10426 w 2572440"/>
              <a:gd name="connsiteY18" fmla="*/ 3393100 h 3420248"/>
              <a:gd name="connsiteX19" fmla="*/ 10386 w 2572440"/>
              <a:gd name="connsiteY19" fmla="*/ 3385186 h 3420248"/>
              <a:gd name="connsiteX20" fmla="*/ 6799 w 2572440"/>
              <a:gd name="connsiteY20" fmla="*/ 3345576 h 3420248"/>
              <a:gd name="connsiteX21" fmla="*/ 10378 w 2572440"/>
              <a:gd name="connsiteY21" fmla="*/ 3207099 h 3420248"/>
              <a:gd name="connsiteX22" fmla="*/ 10357 w 2572440"/>
              <a:gd name="connsiteY22" fmla="*/ 3079651 h 3420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72440" h="3420248">
                <a:moveTo>
                  <a:pt x="10357" y="3079651"/>
                </a:moveTo>
                <a:cubicBezTo>
                  <a:pt x="16429" y="3035202"/>
                  <a:pt x="-2458" y="2977202"/>
                  <a:pt x="271" y="2915189"/>
                </a:cubicBezTo>
                <a:lnTo>
                  <a:pt x="5270" y="2869588"/>
                </a:lnTo>
                <a:cubicBezTo>
                  <a:pt x="5464" y="2835645"/>
                  <a:pt x="5659" y="2801703"/>
                  <a:pt x="5853" y="2767760"/>
                </a:cubicBezTo>
                <a:cubicBezTo>
                  <a:pt x="5193" y="2669933"/>
                  <a:pt x="5481" y="2669306"/>
                  <a:pt x="4821" y="2571479"/>
                </a:cubicBezTo>
                <a:lnTo>
                  <a:pt x="4719" y="2512336"/>
                </a:lnTo>
                <a:cubicBezTo>
                  <a:pt x="3807" y="1674891"/>
                  <a:pt x="2896" y="837445"/>
                  <a:pt x="1984" y="0"/>
                </a:cubicBezTo>
                <a:lnTo>
                  <a:pt x="2520071" y="0"/>
                </a:lnTo>
                <a:cubicBezTo>
                  <a:pt x="2535047" y="43"/>
                  <a:pt x="2547179" y="12172"/>
                  <a:pt x="2547217" y="27148"/>
                </a:cubicBezTo>
                <a:cubicBezTo>
                  <a:pt x="2552346" y="77753"/>
                  <a:pt x="2550243" y="148266"/>
                  <a:pt x="2550847" y="201466"/>
                </a:cubicBezTo>
                <a:cubicBezTo>
                  <a:pt x="2550846" y="249760"/>
                  <a:pt x="2554237" y="233348"/>
                  <a:pt x="2554236" y="281642"/>
                </a:cubicBezTo>
                <a:lnTo>
                  <a:pt x="2557872" y="339557"/>
                </a:lnTo>
                <a:cubicBezTo>
                  <a:pt x="2559695" y="368477"/>
                  <a:pt x="2570785" y="394161"/>
                  <a:pt x="2572331" y="415561"/>
                </a:cubicBezTo>
                <a:cubicBezTo>
                  <a:pt x="2573440" y="452145"/>
                  <a:pt x="2565789" y="529884"/>
                  <a:pt x="2564529" y="559059"/>
                </a:cubicBezTo>
                <a:cubicBezTo>
                  <a:pt x="2564610" y="593576"/>
                  <a:pt x="2557535" y="595693"/>
                  <a:pt x="2557616" y="630210"/>
                </a:cubicBezTo>
                <a:cubicBezTo>
                  <a:pt x="2557708" y="689752"/>
                  <a:pt x="2552121" y="430419"/>
                  <a:pt x="2552924" y="907912"/>
                </a:cubicBezTo>
                <a:cubicBezTo>
                  <a:pt x="2553836" y="1745357"/>
                  <a:pt x="2554747" y="2582803"/>
                  <a:pt x="2555659" y="3420248"/>
                </a:cubicBezTo>
                <a:lnTo>
                  <a:pt x="37572" y="3420248"/>
                </a:lnTo>
                <a:cubicBezTo>
                  <a:pt x="22596" y="3420205"/>
                  <a:pt x="10464" y="3408076"/>
                  <a:pt x="10426" y="3393100"/>
                </a:cubicBezTo>
                <a:cubicBezTo>
                  <a:pt x="10413" y="3390462"/>
                  <a:pt x="10399" y="3387824"/>
                  <a:pt x="10386" y="3385186"/>
                </a:cubicBezTo>
                <a:lnTo>
                  <a:pt x="6799" y="3345576"/>
                </a:lnTo>
                <a:lnTo>
                  <a:pt x="10378" y="3207099"/>
                </a:lnTo>
                <a:cubicBezTo>
                  <a:pt x="10371" y="3163416"/>
                  <a:pt x="10364" y="3123334"/>
                  <a:pt x="10357" y="3079651"/>
                </a:cubicBezTo>
                <a:close/>
              </a:path>
            </a:pathLst>
          </a:custGeom>
          <a:solidFill>
            <a:srgbClr val="FFFFFF"/>
          </a:solidFill>
          <a:ln w="9525" cap="flat">
            <a:noFill/>
            <a:prstDash val="solid"/>
            <a:miter/>
          </a:ln>
        </p:spPr>
        <p:txBody>
          <a:bodyPr wrap="square" rtlCol="0" anchor="ctr">
            <a:noAutofit/>
          </a:bodyPr>
          <a:lstStyle/>
          <a:p>
            <a:endParaRPr lang="en-US"/>
          </a:p>
        </p:txBody>
      </p:sp>
      <p:sp>
        <p:nvSpPr>
          <p:cNvPr id="170" name="Freeform: Shape 134">
            <a:extLst>
              <a:ext uri="{FF2B5EF4-FFF2-40B4-BE49-F238E27FC236}">
                <a16:creationId xmlns:a16="http://schemas.microsoft.com/office/drawing/2014/main" id="{78ACCAB6-5EBF-415F-AB62-1F99CE359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967819" cy="6858000"/>
          </a:xfrm>
          <a:custGeom>
            <a:avLst/>
            <a:gdLst>
              <a:gd name="connsiteX0" fmla="*/ 0 w 4835393"/>
              <a:gd name="connsiteY0" fmla="*/ 0 h 6858000"/>
              <a:gd name="connsiteX1" fmla="*/ 4418686 w 4835393"/>
              <a:gd name="connsiteY1" fmla="*/ 0 h 6858000"/>
              <a:gd name="connsiteX2" fmla="*/ 4835393 w 4835393"/>
              <a:gd name="connsiteY2" fmla="*/ 6858000 h 6858000"/>
              <a:gd name="connsiteX3" fmla="*/ 2761594 w 4835393"/>
              <a:gd name="connsiteY3" fmla="*/ 6858000 h 6858000"/>
              <a:gd name="connsiteX4" fmla="*/ 0 w 4835393"/>
              <a:gd name="connsiteY4" fmla="*/ 6846572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5393" h="6858000">
                <a:moveTo>
                  <a:pt x="0" y="0"/>
                </a:moveTo>
                <a:lnTo>
                  <a:pt x="4418686" y="0"/>
                </a:lnTo>
                <a:lnTo>
                  <a:pt x="4835393" y="6858000"/>
                </a:lnTo>
                <a:lnTo>
                  <a:pt x="2761594" y="6858000"/>
                </a:lnTo>
                <a:lnTo>
                  <a:pt x="0" y="6846572"/>
                </a:lnTo>
                <a:close/>
              </a:path>
            </a:pathLst>
          </a:custGeom>
          <a:solidFill>
            <a:schemeClr val="tx1">
              <a:lumMod val="95000"/>
            </a:schemeClr>
          </a:solidFill>
          <a:ln w="12700" cap="flat" cmpd="sng" algn="ctr">
            <a:no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1" name="Freeform: Shape 136">
            <a:extLst>
              <a:ext uri="{FF2B5EF4-FFF2-40B4-BE49-F238E27FC236}">
                <a16:creationId xmlns:a16="http://schemas.microsoft.com/office/drawing/2014/main" id="{5E902889-7EC6-4528-9CB5-07AFD886B1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63" y="0"/>
            <a:ext cx="4858947" cy="6858000"/>
          </a:xfrm>
          <a:custGeom>
            <a:avLst/>
            <a:gdLst>
              <a:gd name="connsiteX0" fmla="*/ 0 w 4999605"/>
              <a:gd name="connsiteY0" fmla="*/ 0 h 6858000"/>
              <a:gd name="connsiteX1" fmla="*/ 4582898 w 4999605"/>
              <a:gd name="connsiteY1" fmla="*/ 0 h 6858000"/>
              <a:gd name="connsiteX2" fmla="*/ 4999605 w 4999605"/>
              <a:gd name="connsiteY2" fmla="*/ 6858000 h 6858000"/>
              <a:gd name="connsiteX3" fmla="*/ 0 w 4999605"/>
              <a:gd name="connsiteY3" fmla="*/ 6858000 h 6858000"/>
              <a:gd name="connsiteX0" fmla="*/ 0 w 4999605"/>
              <a:gd name="connsiteY0" fmla="*/ 0 h 6858000"/>
              <a:gd name="connsiteX1" fmla="*/ 4566583 w 4999605"/>
              <a:gd name="connsiteY1" fmla="*/ 0 h 6858000"/>
              <a:gd name="connsiteX2" fmla="*/ 4999605 w 4999605"/>
              <a:gd name="connsiteY2" fmla="*/ 6858000 h 6858000"/>
              <a:gd name="connsiteX3" fmla="*/ 0 w 4999605"/>
              <a:gd name="connsiteY3" fmla="*/ 6858000 h 6858000"/>
              <a:gd name="connsiteX4" fmla="*/ 0 w 499960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9605" h="6858000">
                <a:moveTo>
                  <a:pt x="0" y="0"/>
                </a:moveTo>
                <a:lnTo>
                  <a:pt x="4566583" y="0"/>
                </a:lnTo>
                <a:lnTo>
                  <a:pt x="4999605" y="6858000"/>
                </a:lnTo>
                <a:lnTo>
                  <a:pt x="0" y="6858000"/>
                </a:lnTo>
                <a:lnTo>
                  <a:pt x="0" y="0"/>
                </a:ln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a:extLst>
              <a:ext uri="{FF2B5EF4-FFF2-40B4-BE49-F238E27FC236}">
                <a16:creationId xmlns:a16="http://schemas.microsoft.com/office/drawing/2014/main" id="{232F03E8-E237-4050-9AD2-49E6BE5FD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70292">
            <a:off x="4814295" y="115706"/>
            <a:ext cx="2974782" cy="2308641"/>
          </a:xfrm>
          <a:prstGeom prst="rect">
            <a:avLst/>
          </a:prstGeom>
          <a:solidFill>
            <a:schemeClr val="tx1">
              <a:lumMod val="95000"/>
            </a:schemeClr>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40">
            <a:extLst>
              <a:ext uri="{FF2B5EF4-FFF2-40B4-BE49-F238E27FC236}">
                <a16:creationId xmlns:a16="http://schemas.microsoft.com/office/drawing/2014/main" id="{63501B50-2DA5-4470-A31A-8B21FCBCDE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570292">
            <a:off x="5247806" y="-129486"/>
            <a:ext cx="2121351" cy="2788864"/>
          </a:xfrm>
          <a:custGeom>
            <a:avLst/>
            <a:gdLst>
              <a:gd name="connsiteX0" fmla="*/ 0 w 2593269"/>
              <a:gd name="connsiteY0" fmla="*/ 2215569 h 3452654"/>
              <a:gd name="connsiteX1" fmla="*/ 4751 w 2593269"/>
              <a:gd name="connsiteY1" fmla="*/ 2196610 h 3452654"/>
              <a:gd name="connsiteX2" fmla="*/ 2774 w 2593269"/>
              <a:gd name="connsiteY2" fmla="*/ 2183813 h 3452654"/>
              <a:gd name="connsiteX3" fmla="*/ 7865 w 2593269"/>
              <a:gd name="connsiteY3" fmla="*/ 2159978 h 3452654"/>
              <a:gd name="connsiteX4" fmla="*/ 12554 w 2593269"/>
              <a:gd name="connsiteY4" fmla="*/ 2125112 h 3452654"/>
              <a:gd name="connsiteX5" fmla="*/ 17553 w 2593269"/>
              <a:gd name="connsiteY5" fmla="*/ 2101110 h 3452654"/>
              <a:gd name="connsiteX6" fmla="*/ 19083 w 2593269"/>
              <a:gd name="connsiteY6" fmla="*/ 2096482 h 3452654"/>
              <a:gd name="connsiteX7" fmla="*/ 19083 w 2593269"/>
              <a:gd name="connsiteY7" fmla="*/ 1939430 h 3452654"/>
              <a:gd name="connsiteX8" fmla="*/ 17372 w 2593269"/>
              <a:gd name="connsiteY8" fmla="*/ 1927844 h 3452654"/>
              <a:gd name="connsiteX9" fmla="*/ 19083 w 2593269"/>
              <a:gd name="connsiteY9" fmla="*/ 1888758 h 3452654"/>
              <a:gd name="connsiteX10" fmla="*/ 16752 w 2593269"/>
              <a:gd name="connsiteY10" fmla="*/ 1883082 h 3452654"/>
              <a:gd name="connsiteX11" fmla="*/ 19083 w 2593269"/>
              <a:gd name="connsiteY11" fmla="*/ 1844870 h 3452654"/>
              <a:gd name="connsiteX12" fmla="*/ 17104 w 2593269"/>
              <a:gd name="connsiteY12" fmla="*/ 1803002 h 3452654"/>
              <a:gd name="connsiteX13" fmla="*/ 11785 w 2593269"/>
              <a:gd name="connsiteY13" fmla="*/ 1799876 h 3452654"/>
              <a:gd name="connsiteX14" fmla="*/ 11317 w 2593269"/>
              <a:gd name="connsiteY14" fmla="*/ 1790694 h 3452654"/>
              <a:gd name="connsiteX15" fmla="*/ 11419 w 2593269"/>
              <a:gd name="connsiteY15" fmla="*/ 1776238 h 3452654"/>
              <a:gd name="connsiteX16" fmla="*/ 17002 w 2593269"/>
              <a:gd name="connsiteY16" fmla="*/ 1743859 h 3452654"/>
              <a:gd name="connsiteX17" fmla="*/ 15104 w 2593269"/>
              <a:gd name="connsiteY17" fmla="*/ 0 h 3452654"/>
              <a:gd name="connsiteX18" fmla="*/ 2562730 w 2593269"/>
              <a:gd name="connsiteY18" fmla="*/ 0 h 3452654"/>
              <a:gd name="connsiteX19" fmla="*/ 2589876 w 2593269"/>
              <a:gd name="connsiteY19" fmla="*/ 27148 h 3452654"/>
              <a:gd name="connsiteX20" fmla="*/ 2592792 w 2593269"/>
              <a:gd name="connsiteY20" fmla="*/ 3450901 h 3452654"/>
              <a:gd name="connsiteX21" fmla="*/ 2592790 w 2593269"/>
              <a:gd name="connsiteY21" fmla="*/ 3452654 h 3452654"/>
              <a:gd name="connsiteX22" fmla="*/ 42505 w 2593269"/>
              <a:gd name="connsiteY22" fmla="*/ 3452654 h 3452654"/>
              <a:gd name="connsiteX23" fmla="*/ 19083 w 2593269"/>
              <a:gd name="connsiteY23" fmla="*/ 3436827 h 3452654"/>
              <a:gd name="connsiteX24" fmla="*/ 19083 w 2593269"/>
              <a:gd name="connsiteY24" fmla="*/ 2717567 h 3452654"/>
              <a:gd name="connsiteX25" fmla="*/ 12492 w 2593269"/>
              <a:gd name="connsiteY25" fmla="*/ 2694089 h 3452654"/>
              <a:gd name="connsiteX26" fmla="*/ 19083 w 2593269"/>
              <a:gd name="connsiteY26" fmla="*/ 2669941 h 3452654"/>
              <a:gd name="connsiteX27" fmla="*/ 19083 w 2593269"/>
              <a:gd name="connsiteY27" fmla="*/ 2348137 h 3452654"/>
              <a:gd name="connsiteX28" fmla="*/ 19083 w 2593269"/>
              <a:gd name="connsiteY28" fmla="*/ 2305422 h 3452654"/>
              <a:gd name="connsiteX29" fmla="*/ 12059 w 2593269"/>
              <a:gd name="connsiteY29" fmla="*/ 2281564 h 3452654"/>
              <a:gd name="connsiteX30" fmla="*/ 4009 w 2593269"/>
              <a:gd name="connsiteY30" fmla="*/ 2257171 h 3452654"/>
              <a:gd name="connsiteX31" fmla="*/ 538 w 2593269"/>
              <a:gd name="connsiteY31" fmla="*/ 2233665 h 345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93269" h="3452654">
                <a:moveTo>
                  <a:pt x="0" y="2215569"/>
                </a:moveTo>
                <a:lnTo>
                  <a:pt x="4751" y="2196610"/>
                </a:lnTo>
                <a:cubicBezTo>
                  <a:pt x="5212" y="2191317"/>
                  <a:pt x="2255" y="2189918"/>
                  <a:pt x="2774" y="2183813"/>
                </a:cubicBezTo>
                <a:lnTo>
                  <a:pt x="7865" y="2159978"/>
                </a:lnTo>
                <a:lnTo>
                  <a:pt x="12554" y="2125112"/>
                </a:lnTo>
                <a:lnTo>
                  <a:pt x="17553" y="2101110"/>
                </a:lnTo>
                <a:lnTo>
                  <a:pt x="19083" y="2096482"/>
                </a:lnTo>
                <a:lnTo>
                  <a:pt x="19083" y="1939430"/>
                </a:lnTo>
                <a:lnTo>
                  <a:pt x="17372" y="1927844"/>
                </a:lnTo>
                <a:lnTo>
                  <a:pt x="19083" y="1888758"/>
                </a:lnTo>
                <a:lnTo>
                  <a:pt x="16752" y="1883082"/>
                </a:lnTo>
                <a:lnTo>
                  <a:pt x="19083" y="1844870"/>
                </a:lnTo>
                <a:cubicBezTo>
                  <a:pt x="18753" y="1832215"/>
                  <a:pt x="19274" y="1810287"/>
                  <a:pt x="17104" y="1803002"/>
                </a:cubicBezTo>
                <a:lnTo>
                  <a:pt x="11785" y="1799876"/>
                </a:lnTo>
                <a:lnTo>
                  <a:pt x="11317" y="1790694"/>
                </a:lnTo>
                <a:cubicBezTo>
                  <a:pt x="11725" y="1790022"/>
                  <a:pt x="11385" y="1776784"/>
                  <a:pt x="11419" y="1776238"/>
                </a:cubicBezTo>
                <a:lnTo>
                  <a:pt x="17002" y="1743859"/>
                </a:lnTo>
                <a:lnTo>
                  <a:pt x="15104" y="0"/>
                </a:lnTo>
                <a:lnTo>
                  <a:pt x="2562730" y="0"/>
                </a:lnTo>
                <a:cubicBezTo>
                  <a:pt x="2577707" y="43"/>
                  <a:pt x="2589838" y="12172"/>
                  <a:pt x="2589876" y="27148"/>
                </a:cubicBezTo>
                <a:cubicBezTo>
                  <a:pt x="2592987" y="569471"/>
                  <a:pt x="2593958" y="2217510"/>
                  <a:pt x="2592792" y="3450901"/>
                </a:cubicBezTo>
                <a:lnTo>
                  <a:pt x="2592790" y="3452654"/>
                </a:lnTo>
                <a:lnTo>
                  <a:pt x="42505" y="3452654"/>
                </a:lnTo>
                <a:cubicBezTo>
                  <a:pt x="29573" y="3452604"/>
                  <a:pt x="19117" y="3445541"/>
                  <a:pt x="19083" y="3436827"/>
                </a:cubicBezTo>
                <a:lnTo>
                  <a:pt x="19083" y="2717567"/>
                </a:lnTo>
                <a:lnTo>
                  <a:pt x="12492" y="2694089"/>
                </a:lnTo>
                <a:cubicBezTo>
                  <a:pt x="12783" y="2680913"/>
                  <a:pt x="16887" y="2677990"/>
                  <a:pt x="19083" y="2669941"/>
                </a:cubicBezTo>
                <a:lnTo>
                  <a:pt x="19083" y="2348137"/>
                </a:lnTo>
                <a:lnTo>
                  <a:pt x="19083" y="2305422"/>
                </a:lnTo>
                <a:lnTo>
                  <a:pt x="12059" y="2281564"/>
                </a:lnTo>
                <a:cubicBezTo>
                  <a:pt x="17675" y="2271966"/>
                  <a:pt x="6693" y="2264946"/>
                  <a:pt x="4009" y="2257171"/>
                </a:cubicBezTo>
                <a:lnTo>
                  <a:pt x="538" y="2233665"/>
                </a:lnTo>
                <a:close/>
              </a:path>
            </a:pathLst>
          </a:custGeom>
          <a:solidFill>
            <a:srgbClr val="FFFFFF"/>
          </a:solidFill>
          <a:ln w="9525" cap="flat">
            <a:noFill/>
            <a:prstDash val="solid"/>
            <a:miter/>
          </a:ln>
        </p:spPr>
        <p:txBody>
          <a:bodyPr wrap="square" rtlCol="0" anchor="ctr">
            <a:noAutofit/>
          </a:bodyPr>
          <a:lstStyle/>
          <a:p>
            <a:endParaRPr lang="en-US"/>
          </a:p>
        </p:txBody>
      </p:sp>
      <p:pic>
        <p:nvPicPr>
          <p:cNvPr id="5" name="Picture 4">
            <a:extLst>
              <a:ext uri="{FF2B5EF4-FFF2-40B4-BE49-F238E27FC236}">
                <a16:creationId xmlns:a16="http://schemas.microsoft.com/office/drawing/2014/main" id="{CE3A9C98-78D3-FFC1-3B5C-DBD13C8DFA96}"/>
              </a:ext>
            </a:extLst>
          </p:cNvPr>
          <p:cNvPicPr>
            <a:picLocks noChangeAspect="1"/>
          </p:cNvPicPr>
          <p:nvPr/>
        </p:nvPicPr>
        <p:blipFill>
          <a:blip r:embed="rId3"/>
          <a:srcRect t="3618" r="-4" b="7411"/>
          <a:stretch/>
        </p:blipFill>
        <p:spPr>
          <a:xfrm rot="176457">
            <a:off x="4885657" y="294299"/>
            <a:ext cx="2832060" cy="1900681"/>
          </a:xfrm>
          <a:prstGeom prst="rect">
            <a:avLst/>
          </a:prstGeom>
        </p:spPr>
      </p:pic>
      <p:pic>
        <p:nvPicPr>
          <p:cNvPr id="7" name="Picture 6">
            <a:extLst>
              <a:ext uri="{FF2B5EF4-FFF2-40B4-BE49-F238E27FC236}">
                <a16:creationId xmlns:a16="http://schemas.microsoft.com/office/drawing/2014/main" id="{93D26316-B740-437D-08EC-90F440540F9C}"/>
              </a:ext>
            </a:extLst>
          </p:cNvPr>
          <p:cNvPicPr>
            <a:picLocks noChangeAspect="1"/>
          </p:cNvPicPr>
          <p:nvPr/>
        </p:nvPicPr>
        <p:blipFill>
          <a:blip r:embed="rId4"/>
          <a:stretch>
            <a:fillRect/>
          </a:stretch>
        </p:blipFill>
        <p:spPr>
          <a:xfrm rot="171555">
            <a:off x="4559764" y="2373925"/>
            <a:ext cx="3152305" cy="2185295"/>
          </a:xfrm>
          <a:prstGeom prst="rect">
            <a:avLst/>
          </a:prstGeom>
        </p:spPr>
      </p:pic>
      <p:grpSp>
        <p:nvGrpSpPr>
          <p:cNvPr id="174" name="Group 173">
            <a:extLst>
              <a:ext uri="{FF2B5EF4-FFF2-40B4-BE49-F238E27FC236}">
                <a16:creationId xmlns:a16="http://schemas.microsoft.com/office/drawing/2014/main" id="{C6DFCA97-5500-4633-A793-7429C9052A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144" name="Group 143">
              <a:extLst>
                <a:ext uri="{FF2B5EF4-FFF2-40B4-BE49-F238E27FC236}">
                  <a16:creationId xmlns:a16="http://schemas.microsoft.com/office/drawing/2014/main" id="{F729085E-2B9F-41A6-A3D2-5388467965D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146" name="Straight Connector 145">
                <a:extLst>
                  <a:ext uri="{FF2B5EF4-FFF2-40B4-BE49-F238E27FC236}">
                    <a16:creationId xmlns:a16="http://schemas.microsoft.com/office/drawing/2014/main" id="{7D35698C-3F9C-46AB-A8BE-210026EF052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E678D293-3BE9-486A-9525-CE671137A5F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175" name="Oval 174">
              <a:extLst>
                <a:ext uri="{FF2B5EF4-FFF2-40B4-BE49-F238E27FC236}">
                  <a16:creationId xmlns:a16="http://schemas.microsoft.com/office/drawing/2014/main" id="{2D8D45CD-A643-40C4-B6C6-FA1869C2A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C910BB1C-083D-D27D-1FF0-4BA8FF586026}"/>
              </a:ext>
            </a:extLst>
          </p:cNvPr>
          <p:cNvPicPr>
            <a:picLocks noChangeAspect="1"/>
          </p:cNvPicPr>
          <p:nvPr/>
        </p:nvPicPr>
        <p:blipFill>
          <a:blip r:embed="rId5"/>
          <a:srcRect t="641" r="3" b="8143"/>
          <a:stretch/>
        </p:blipFill>
        <p:spPr>
          <a:xfrm rot="10800000" flipV="1">
            <a:off x="817213" y="-53996"/>
            <a:ext cx="3688449" cy="6748006"/>
          </a:xfrm>
          <a:prstGeom prst="rect">
            <a:avLst/>
          </a:prstGeom>
        </p:spPr>
      </p:pic>
      <p:sp>
        <p:nvSpPr>
          <p:cNvPr id="176" name="Rectangle 175">
            <a:extLst>
              <a:ext uri="{FF2B5EF4-FFF2-40B4-BE49-F238E27FC236}">
                <a16:creationId xmlns:a16="http://schemas.microsoft.com/office/drawing/2014/main" id="{707CFB6E-5028-4671-81DF-72715A7C6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70292">
            <a:off x="5389643" y="4313765"/>
            <a:ext cx="2974782" cy="2308641"/>
          </a:xfrm>
          <a:prstGeom prst="rect">
            <a:avLst/>
          </a:prstGeom>
          <a:solidFill>
            <a:schemeClr val="tx1">
              <a:lumMod val="95000"/>
            </a:schemeClr>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50">
            <a:extLst>
              <a:ext uri="{FF2B5EF4-FFF2-40B4-BE49-F238E27FC236}">
                <a16:creationId xmlns:a16="http://schemas.microsoft.com/office/drawing/2014/main" id="{B1BF8637-CAA9-4C0E-B455-7CB179CCD3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570292">
            <a:off x="5823154" y="4068573"/>
            <a:ext cx="2121351" cy="2788864"/>
          </a:xfrm>
          <a:custGeom>
            <a:avLst/>
            <a:gdLst>
              <a:gd name="connsiteX0" fmla="*/ 0 w 2593269"/>
              <a:gd name="connsiteY0" fmla="*/ 2215569 h 3452654"/>
              <a:gd name="connsiteX1" fmla="*/ 4751 w 2593269"/>
              <a:gd name="connsiteY1" fmla="*/ 2196610 h 3452654"/>
              <a:gd name="connsiteX2" fmla="*/ 2774 w 2593269"/>
              <a:gd name="connsiteY2" fmla="*/ 2183813 h 3452654"/>
              <a:gd name="connsiteX3" fmla="*/ 7865 w 2593269"/>
              <a:gd name="connsiteY3" fmla="*/ 2159978 h 3452654"/>
              <a:gd name="connsiteX4" fmla="*/ 12554 w 2593269"/>
              <a:gd name="connsiteY4" fmla="*/ 2125112 h 3452654"/>
              <a:gd name="connsiteX5" fmla="*/ 17553 w 2593269"/>
              <a:gd name="connsiteY5" fmla="*/ 2101110 h 3452654"/>
              <a:gd name="connsiteX6" fmla="*/ 19083 w 2593269"/>
              <a:gd name="connsiteY6" fmla="*/ 2096482 h 3452654"/>
              <a:gd name="connsiteX7" fmla="*/ 19083 w 2593269"/>
              <a:gd name="connsiteY7" fmla="*/ 1939430 h 3452654"/>
              <a:gd name="connsiteX8" fmla="*/ 17372 w 2593269"/>
              <a:gd name="connsiteY8" fmla="*/ 1927844 h 3452654"/>
              <a:gd name="connsiteX9" fmla="*/ 19083 w 2593269"/>
              <a:gd name="connsiteY9" fmla="*/ 1888758 h 3452654"/>
              <a:gd name="connsiteX10" fmla="*/ 16752 w 2593269"/>
              <a:gd name="connsiteY10" fmla="*/ 1883082 h 3452654"/>
              <a:gd name="connsiteX11" fmla="*/ 19083 w 2593269"/>
              <a:gd name="connsiteY11" fmla="*/ 1844870 h 3452654"/>
              <a:gd name="connsiteX12" fmla="*/ 17104 w 2593269"/>
              <a:gd name="connsiteY12" fmla="*/ 1803002 h 3452654"/>
              <a:gd name="connsiteX13" fmla="*/ 11785 w 2593269"/>
              <a:gd name="connsiteY13" fmla="*/ 1799876 h 3452654"/>
              <a:gd name="connsiteX14" fmla="*/ 11317 w 2593269"/>
              <a:gd name="connsiteY14" fmla="*/ 1790694 h 3452654"/>
              <a:gd name="connsiteX15" fmla="*/ 11419 w 2593269"/>
              <a:gd name="connsiteY15" fmla="*/ 1776238 h 3452654"/>
              <a:gd name="connsiteX16" fmla="*/ 17002 w 2593269"/>
              <a:gd name="connsiteY16" fmla="*/ 1743859 h 3452654"/>
              <a:gd name="connsiteX17" fmla="*/ 15104 w 2593269"/>
              <a:gd name="connsiteY17" fmla="*/ 0 h 3452654"/>
              <a:gd name="connsiteX18" fmla="*/ 2562730 w 2593269"/>
              <a:gd name="connsiteY18" fmla="*/ 0 h 3452654"/>
              <a:gd name="connsiteX19" fmla="*/ 2589876 w 2593269"/>
              <a:gd name="connsiteY19" fmla="*/ 27148 h 3452654"/>
              <a:gd name="connsiteX20" fmla="*/ 2592792 w 2593269"/>
              <a:gd name="connsiteY20" fmla="*/ 3450901 h 3452654"/>
              <a:gd name="connsiteX21" fmla="*/ 2592790 w 2593269"/>
              <a:gd name="connsiteY21" fmla="*/ 3452654 h 3452654"/>
              <a:gd name="connsiteX22" fmla="*/ 42505 w 2593269"/>
              <a:gd name="connsiteY22" fmla="*/ 3452654 h 3452654"/>
              <a:gd name="connsiteX23" fmla="*/ 19083 w 2593269"/>
              <a:gd name="connsiteY23" fmla="*/ 3436827 h 3452654"/>
              <a:gd name="connsiteX24" fmla="*/ 19083 w 2593269"/>
              <a:gd name="connsiteY24" fmla="*/ 2717567 h 3452654"/>
              <a:gd name="connsiteX25" fmla="*/ 12492 w 2593269"/>
              <a:gd name="connsiteY25" fmla="*/ 2694089 h 3452654"/>
              <a:gd name="connsiteX26" fmla="*/ 19083 w 2593269"/>
              <a:gd name="connsiteY26" fmla="*/ 2669941 h 3452654"/>
              <a:gd name="connsiteX27" fmla="*/ 19083 w 2593269"/>
              <a:gd name="connsiteY27" fmla="*/ 2348137 h 3452654"/>
              <a:gd name="connsiteX28" fmla="*/ 19083 w 2593269"/>
              <a:gd name="connsiteY28" fmla="*/ 2305422 h 3452654"/>
              <a:gd name="connsiteX29" fmla="*/ 12059 w 2593269"/>
              <a:gd name="connsiteY29" fmla="*/ 2281564 h 3452654"/>
              <a:gd name="connsiteX30" fmla="*/ 4009 w 2593269"/>
              <a:gd name="connsiteY30" fmla="*/ 2257171 h 3452654"/>
              <a:gd name="connsiteX31" fmla="*/ 538 w 2593269"/>
              <a:gd name="connsiteY31" fmla="*/ 2233665 h 345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93269" h="3452654">
                <a:moveTo>
                  <a:pt x="0" y="2215569"/>
                </a:moveTo>
                <a:lnTo>
                  <a:pt x="4751" y="2196610"/>
                </a:lnTo>
                <a:cubicBezTo>
                  <a:pt x="5212" y="2191317"/>
                  <a:pt x="2255" y="2189918"/>
                  <a:pt x="2774" y="2183813"/>
                </a:cubicBezTo>
                <a:lnTo>
                  <a:pt x="7865" y="2159978"/>
                </a:lnTo>
                <a:lnTo>
                  <a:pt x="12554" y="2125112"/>
                </a:lnTo>
                <a:lnTo>
                  <a:pt x="17553" y="2101110"/>
                </a:lnTo>
                <a:lnTo>
                  <a:pt x="19083" y="2096482"/>
                </a:lnTo>
                <a:lnTo>
                  <a:pt x="19083" y="1939430"/>
                </a:lnTo>
                <a:lnTo>
                  <a:pt x="17372" y="1927844"/>
                </a:lnTo>
                <a:lnTo>
                  <a:pt x="19083" y="1888758"/>
                </a:lnTo>
                <a:lnTo>
                  <a:pt x="16752" y="1883082"/>
                </a:lnTo>
                <a:lnTo>
                  <a:pt x="19083" y="1844870"/>
                </a:lnTo>
                <a:cubicBezTo>
                  <a:pt x="18753" y="1832215"/>
                  <a:pt x="19274" y="1810287"/>
                  <a:pt x="17104" y="1803002"/>
                </a:cubicBezTo>
                <a:lnTo>
                  <a:pt x="11785" y="1799876"/>
                </a:lnTo>
                <a:lnTo>
                  <a:pt x="11317" y="1790694"/>
                </a:lnTo>
                <a:cubicBezTo>
                  <a:pt x="11725" y="1790022"/>
                  <a:pt x="11385" y="1776784"/>
                  <a:pt x="11419" y="1776238"/>
                </a:cubicBezTo>
                <a:lnTo>
                  <a:pt x="17002" y="1743859"/>
                </a:lnTo>
                <a:lnTo>
                  <a:pt x="15104" y="0"/>
                </a:lnTo>
                <a:lnTo>
                  <a:pt x="2562730" y="0"/>
                </a:lnTo>
                <a:cubicBezTo>
                  <a:pt x="2577707" y="43"/>
                  <a:pt x="2589838" y="12172"/>
                  <a:pt x="2589876" y="27148"/>
                </a:cubicBezTo>
                <a:cubicBezTo>
                  <a:pt x="2592987" y="569471"/>
                  <a:pt x="2593958" y="2217510"/>
                  <a:pt x="2592792" y="3450901"/>
                </a:cubicBezTo>
                <a:lnTo>
                  <a:pt x="2592790" y="3452654"/>
                </a:lnTo>
                <a:lnTo>
                  <a:pt x="42505" y="3452654"/>
                </a:lnTo>
                <a:cubicBezTo>
                  <a:pt x="29573" y="3452604"/>
                  <a:pt x="19117" y="3445541"/>
                  <a:pt x="19083" y="3436827"/>
                </a:cubicBezTo>
                <a:lnTo>
                  <a:pt x="19083" y="2717567"/>
                </a:lnTo>
                <a:lnTo>
                  <a:pt x="12492" y="2694089"/>
                </a:lnTo>
                <a:cubicBezTo>
                  <a:pt x="12783" y="2680913"/>
                  <a:pt x="16887" y="2677990"/>
                  <a:pt x="19083" y="2669941"/>
                </a:cubicBezTo>
                <a:lnTo>
                  <a:pt x="19083" y="2348137"/>
                </a:lnTo>
                <a:lnTo>
                  <a:pt x="19083" y="2305422"/>
                </a:lnTo>
                <a:lnTo>
                  <a:pt x="12059" y="2281564"/>
                </a:lnTo>
                <a:cubicBezTo>
                  <a:pt x="17675" y="2271966"/>
                  <a:pt x="6693" y="2264946"/>
                  <a:pt x="4009" y="2257171"/>
                </a:cubicBezTo>
                <a:lnTo>
                  <a:pt x="538" y="2233665"/>
                </a:lnTo>
                <a:close/>
              </a:path>
            </a:pathLst>
          </a:custGeom>
          <a:solidFill>
            <a:srgbClr val="FFFFFF"/>
          </a:solidFill>
          <a:ln w="9525"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F87A5D2-5DC7-DDD3-0438-55D76B94EF66}"/>
              </a:ext>
            </a:extLst>
          </p:cNvPr>
          <p:cNvSpPr>
            <a:spLocks noGrp="1"/>
          </p:cNvSpPr>
          <p:nvPr>
            <p:ph type="title"/>
          </p:nvPr>
        </p:nvSpPr>
        <p:spPr>
          <a:xfrm>
            <a:off x="7224180" y="1206795"/>
            <a:ext cx="4282018" cy="3150892"/>
          </a:xfrm>
        </p:spPr>
        <p:txBody>
          <a:bodyPr vert="horz" lIns="91440" tIns="45720" rIns="91440" bIns="45720" rtlCol="0" anchor="t">
            <a:normAutofit/>
          </a:bodyPr>
          <a:lstStyle/>
          <a:p>
            <a:pPr algn="r"/>
            <a:r>
              <a:rPr lang="en-US" sz="5400"/>
              <a:t>Revolution- The Beatles</a:t>
            </a:r>
          </a:p>
        </p:txBody>
      </p:sp>
      <p:pic>
        <p:nvPicPr>
          <p:cNvPr id="6" name="Picture 5" descr="Some Paul Funnies! | Fab Forum">
            <a:extLst>
              <a:ext uri="{FF2B5EF4-FFF2-40B4-BE49-F238E27FC236}">
                <a16:creationId xmlns:a16="http://schemas.microsoft.com/office/drawing/2014/main" id="{2B29251A-AEFA-5194-1035-17A332E33184}"/>
              </a:ext>
            </a:extLst>
          </p:cNvPr>
          <p:cNvPicPr>
            <a:picLocks noChangeAspect="1"/>
          </p:cNvPicPr>
          <p:nvPr/>
        </p:nvPicPr>
        <p:blipFill>
          <a:blip r:embed="rId6"/>
          <a:srcRect l="1013"/>
          <a:stretch/>
        </p:blipFill>
        <p:spPr>
          <a:xfrm rot="155055">
            <a:off x="5540979" y="4485461"/>
            <a:ext cx="2625922" cy="1912367"/>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678122276"/>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47268-B4C7-94BC-718A-9B7BF19C2ABF}"/>
              </a:ext>
            </a:extLst>
          </p:cNvPr>
          <p:cNvSpPr>
            <a:spLocks noGrp="1"/>
          </p:cNvSpPr>
          <p:nvPr>
            <p:ph type="title"/>
          </p:nvPr>
        </p:nvSpPr>
        <p:spPr/>
        <p:txBody>
          <a:bodyPr/>
          <a:lstStyle/>
          <a:p>
            <a:r>
              <a:rPr lang="en-GB" dirty="0"/>
              <a:t>Instrumentation </a:t>
            </a:r>
            <a:endParaRPr lang="en-US" dirty="0"/>
          </a:p>
        </p:txBody>
      </p:sp>
      <p:sp>
        <p:nvSpPr>
          <p:cNvPr id="3" name="Content Placeholder 2">
            <a:extLst>
              <a:ext uri="{FF2B5EF4-FFF2-40B4-BE49-F238E27FC236}">
                <a16:creationId xmlns:a16="http://schemas.microsoft.com/office/drawing/2014/main" id="{103C00BD-ABE6-F7BC-9017-909388DE24B2}"/>
              </a:ext>
            </a:extLst>
          </p:cNvPr>
          <p:cNvSpPr>
            <a:spLocks noGrp="1"/>
          </p:cNvSpPr>
          <p:nvPr>
            <p:ph idx="1"/>
          </p:nvPr>
        </p:nvSpPr>
        <p:spPr/>
        <p:txBody>
          <a:bodyPr/>
          <a:lstStyle/>
          <a:p>
            <a:r>
              <a:rPr lang="en-GB" dirty="0"/>
              <a:t>The instruments in the song have a reggae sound to them due to the song being made by Bob Marley being a reggae artist </a:t>
            </a:r>
          </a:p>
          <a:p>
            <a:r>
              <a:rPr lang="en-GB" dirty="0"/>
              <a:t>The song includes many Caribbean influence style instruments such as congas and bongos </a:t>
            </a:r>
          </a:p>
          <a:p>
            <a:r>
              <a:rPr lang="en-GB" dirty="0"/>
              <a:t>The guitars have a ska influence with a syncopated back beat </a:t>
            </a:r>
          </a:p>
          <a:p>
            <a:r>
              <a:rPr lang="en-GB" dirty="0"/>
              <a:t>The drums also have a ska influence into a now turned reggae beat</a:t>
            </a:r>
          </a:p>
          <a:p>
            <a:r>
              <a:rPr lang="en-GB" dirty="0"/>
              <a:t>The bass is ver prominent and punchy and has a walking </a:t>
            </a:r>
            <a:r>
              <a:rPr lang="en-GB" dirty="0" err="1"/>
              <a:t>bassline</a:t>
            </a:r>
            <a:r>
              <a:rPr lang="en-GB" dirty="0"/>
              <a:t> going on</a:t>
            </a:r>
          </a:p>
          <a:p>
            <a:r>
              <a:rPr lang="en-GB" dirty="0"/>
              <a:t>And the keys are also syncopated in the song</a:t>
            </a:r>
            <a:endParaRPr lang="en-US" dirty="0"/>
          </a:p>
        </p:txBody>
      </p:sp>
    </p:spTree>
    <p:extLst>
      <p:ext uri="{BB962C8B-B14F-4D97-AF65-F5344CB8AC3E}">
        <p14:creationId xmlns:p14="http://schemas.microsoft.com/office/powerpoint/2010/main" val="37904134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9E9A8-48C3-FA24-C86B-88C378A0919C}"/>
              </a:ext>
            </a:extLst>
          </p:cNvPr>
          <p:cNvSpPr>
            <a:spLocks noGrp="1"/>
          </p:cNvSpPr>
          <p:nvPr>
            <p:ph type="title"/>
          </p:nvPr>
        </p:nvSpPr>
        <p:spPr>
          <a:xfrm>
            <a:off x="1349375" y="1576431"/>
            <a:ext cx="9493249" cy="380056"/>
          </a:xfrm>
        </p:spPr>
        <p:txBody>
          <a:bodyPr>
            <a:normAutofit fontScale="90000"/>
          </a:bodyPr>
          <a:lstStyle/>
          <a:p>
            <a:r>
              <a:rPr lang="en-GB" dirty="0"/>
              <a:t>Harmony and  tonality </a:t>
            </a:r>
            <a:endParaRPr lang="en-US" dirty="0"/>
          </a:p>
        </p:txBody>
      </p:sp>
      <p:sp>
        <p:nvSpPr>
          <p:cNvPr id="4" name="TextBox 3">
            <a:extLst>
              <a:ext uri="{FF2B5EF4-FFF2-40B4-BE49-F238E27FC236}">
                <a16:creationId xmlns:a16="http://schemas.microsoft.com/office/drawing/2014/main" id="{601B0FAA-26BE-E274-FE9C-63DCFFC9D29B}"/>
              </a:ext>
            </a:extLst>
          </p:cNvPr>
          <p:cNvSpPr txBox="1"/>
          <p:nvPr/>
        </p:nvSpPr>
        <p:spPr>
          <a:xfrm>
            <a:off x="1349375" y="2690336"/>
            <a:ext cx="10149274" cy="1200329"/>
          </a:xfrm>
          <a:prstGeom prst="rect">
            <a:avLst/>
          </a:prstGeom>
          <a:noFill/>
        </p:spPr>
        <p:txBody>
          <a:bodyPr wrap="square" rtlCol="0">
            <a:spAutoFit/>
          </a:bodyPr>
          <a:lstStyle/>
          <a:p>
            <a:pPr algn="l"/>
            <a:r>
              <a:rPr lang="en-GB" dirty="0"/>
              <a:t>Get up stand up is in a minor key and is in the key of c minor which explains the very bogged down feel to the song which is a reoccurring theme within protest songs due to them being more to be heard for there intense nature than to be popular </a:t>
            </a:r>
            <a:endParaRPr lang="en-US" dirty="0"/>
          </a:p>
        </p:txBody>
      </p:sp>
    </p:spTree>
    <p:extLst>
      <p:ext uri="{BB962C8B-B14F-4D97-AF65-F5344CB8AC3E}">
        <p14:creationId xmlns:p14="http://schemas.microsoft.com/office/powerpoint/2010/main" val="18361193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5FC03-2A03-FB5F-314A-641F297F9A80}"/>
              </a:ext>
            </a:extLst>
          </p:cNvPr>
          <p:cNvSpPr>
            <a:spLocks noGrp="1"/>
          </p:cNvSpPr>
          <p:nvPr>
            <p:ph type="title"/>
          </p:nvPr>
        </p:nvSpPr>
        <p:spPr/>
        <p:txBody>
          <a:bodyPr/>
          <a:lstStyle/>
          <a:p>
            <a:r>
              <a:rPr lang="en-GB" dirty="0"/>
              <a:t>Structure</a:t>
            </a:r>
            <a:endParaRPr lang="en-US" dirty="0"/>
          </a:p>
        </p:txBody>
      </p:sp>
      <p:sp>
        <p:nvSpPr>
          <p:cNvPr id="3" name="Content Placeholder 2">
            <a:extLst>
              <a:ext uri="{FF2B5EF4-FFF2-40B4-BE49-F238E27FC236}">
                <a16:creationId xmlns:a16="http://schemas.microsoft.com/office/drawing/2014/main" id="{D33A79A0-4BD4-36D9-E96D-4E4F11BDD963}"/>
              </a:ext>
            </a:extLst>
          </p:cNvPr>
          <p:cNvSpPr>
            <a:spLocks noGrp="1"/>
          </p:cNvSpPr>
          <p:nvPr>
            <p:ph idx="1"/>
          </p:nvPr>
        </p:nvSpPr>
        <p:spPr/>
        <p:txBody>
          <a:bodyPr/>
          <a:lstStyle/>
          <a:p>
            <a:r>
              <a:rPr lang="en-GB" dirty="0"/>
              <a:t>The song structure is standard with there being an intro/verse 1/chorus/verse 2/bridge/verse 3/outro</a:t>
            </a:r>
          </a:p>
          <a:p>
            <a:r>
              <a:rPr lang="en-GB" dirty="0"/>
              <a:t>In shorter terms A/B/C/B/D/B/E</a:t>
            </a:r>
            <a:endParaRPr lang="en-US" dirty="0"/>
          </a:p>
        </p:txBody>
      </p:sp>
    </p:spTree>
    <p:extLst>
      <p:ext uri="{BB962C8B-B14F-4D97-AF65-F5344CB8AC3E}">
        <p14:creationId xmlns:p14="http://schemas.microsoft.com/office/powerpoint/2010/main" val="2791377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EB342-1F41-2D26-EC74-ADE1201BE5E9}"/>
              </a:ext>
            </a:extLst>
          </p:cNvPr>
          <p:cNvSpPr>
            <a:spLocks noGrp="1"/>
          </p:cNvSpPr>
          <p:nvPr>
            <p:ph type="title"/>
          </p:nvPr>
        </p:nvSpPr>
        <p:spPr/>
        <p:txBody>
          <a:bodyPr/>
          <a:lstStyle/>
          <a:p>
            <a:r>
              <a:rPr lang="en-GB" dirty="0"/>
              <a:t>Rhythm and time signature</a:t>
            </a:r>
            <a:endParaRPr lang="en-US" dirty="0"/>
          </a:p>
        </p:txBody>
      </p:sp>
      <p:sp>
        <p:nvSpPr>
          <p:cNvPr id="3" name="Content Placeholder 2">
            <a:extLst>
              <a:ext uri="{FF2B5EF4-FFF2-40B4-BE49-F238E27FC236}">
                <a16:creationId xmlns:a16="http://schemas.microsoft.com/office/drawing/2014/main" id="{0ED7AF24-83C3-E512-FF5F-58EE63690A3D}"/>
              </a:ext>
            </a:extLst>
          </p:cNvPr>
          <p:cNvSpPr>
            <a:spLocks noGrp="1"/>
          </p:cNvSpPr>
          <p:nvPr>
            <p:ph idx="1"/>
          </p:nvPr>
        </p:nvSpPr>
        <p:spPr/>
        <p:txBody>
          <a:bodyPr/>
          <a:lstStyle/>
          <a:p>
            <a:r>
              <a:rPr lang="en-GB" dirty="0"/>
              <a:t>The song is in 4/4 and has a Bpm of 78 meaning the song is quite slow which is quite common in a lot of Bob Marley songs </a:t>
            </a:r>
            <a:endParaRPr lang="en-US" dirty="0"/>
          </a:p>
        </p:txBody>
      </p:sp>
    </p:spTree>
    <p:extLst>
      <p:ext uri="{BB962C8B-B14F-4D97-AF65-F5344CB8AC3E}">
        <p14:creationId xmlns:p14="http://schemas.microsoft.com/office/powerpoint/2010/main" val="1679665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04785-14EC-BCA6-1DE3-81AA3E59B458}"/>
              </a:ext>
            </a:extLst>
          </p:cNvPr>
          <p:cNvSpPr>
            <a:spLocks noGrp="1"/>
          </p:cNvSpPr>
          <p:nvPr>
            <p:ph type="title"/>
          </p:nvPr>
        </p:nvSpPr>
        <p:spPr/>
        <p:txBody>
          <a:bodyPr/>
          <a:lstStyle/>
          <a:p>
            <a:r>
              <a:rPr lang="en-GB" dirty="0"/>
              <a:t>Historical impact</a:t>
            </a:r>
            <a:endParaRPr lang="en-US" dirty="0"/>
          </a:p>
        </p:txBody>
      </p:sp>
      <p:sp>
        <p:nvSpPr>
          <p:cNvPr id="3" name="Content Placeholder 2">
            <a:extLst>
              <a:ext uri="{FF2B5EF4-FFF2-40B4-BE49-F238E27FC236}">
                <a16:creationId xmlns:a16="http://schemas.microsoft.com/office/drawing/2014/main" id="{C9457A2C-C3DF-1308-327D-4B9656D193BA}"/>
              </a:ext>
            </a:extLst>
          </p:cNvPr>
          <p:cNvSpPr>
            <a:spLocks noGrp="1"/>
          </p:cNvSpPr>
          <p:nvPr>
            <p:ph idx="1"/>
          </p:nvPr>
        </p:nvSpPr>
        <p:spPr/>
        <p:txBody>
          <a:bodyPr/>
          <a:lstStyle/>
          <a:p>
            <a:r>
              <a:rPr lang="en-GB" dirty="0"/>
              <a:t>This song was influenced by Bob’s trip to Haiti and his first hand experience on poverty of the islands people so he wrote a song to protest against poverty and how we should make a change for those of the poorest nature</a:t>
            </a:r>
            <a:endParaRPr lang="en-US" dirty="0"/>
          </a:p>
        </p:txBody>
      </p:sp>
    </p:spTree>
    <p:extLst>
      <p:ext uri="{BB962C8B-B14F-4D97-AF65-F5344CB8AC3E}">
        <p14:creationId xmlns:p14="http://schemas.microsoft.com/office/powerpoint/2010/main" val="19811516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0B30D-71A6-22A0-DD51-3D557FC82E3F}"/>
              </a:ext>
            </a:extLst>
          </p:cNvPr>
          <p:cNvSpPr>
            <a:spLocks noGrp="1"/>
          </p:cNvSpPr>
          <p:nvPr>
            <p:ph type="title"/>
          </p:nvPr>
        </p:nvSpPr>
        <p:spPr/>
        <p:txBody>
          <a:bodyPr/>
          <a:lstStyle/>
          <a:p>
            <a:r>
              <a:rPr lang="en-GB" dirty="0"/>
              <a:t>Melody</a:t>
            </a:r>
            <a:endParaRPr lang="en-US" dirty="0"/>
          </a:p>
        </p:txBody>
      </p:sp>
      <p:sp>
        <p:nvSpPr>
          <p:cNvPr id="3" name="Content Placeholder 2">
            <a:extLst>
              <a:ext uri="{FF2B5EF4-FFF2-40B4-BE49-F238E27FC236}">
                <a16:creationId xmlns:a16="http://schemas.microsoft.com/office/drawing/2014/main" id="{B8E5A885-CAF5-2001-ECA5-9731A93F181E}"/>
              </a:ext>
            </a:extLst>
          </p:cNvPr>
          <p:cNvSpPr>
            <a:spLocks noGrp="1"/>
          </p:cNvSpPr>
          <p:nvPr>
            <p:ph idx="1"/>
          </p:nvPr>
        </p:nvSpPr>
        <p:spPr>
          <a:xfrm>
            <a:off x="1219200" y="2318033"/>
            <a:ext cx="4032422" cy="1637124"/>
          </a:xfrm>
        </p:spPr>
        <p:txBody>
          <a:bodyPr/>
          <a:lstStyle/>
          <a:p>
            <a:r>
              <a:rPr lang="en-GB" b="0" i="0" u="none" strike="noStrike" dirty="0">
                <a:solidFill>
                  <a:srgbClr val="000000"/>
                </a:solidFill>
                <a:effectLst/>
                <a:latin typeface="Programme"/>
              </a:rPr>
              <a:t>Get up, stand up, stand up for your right</a:t>
            </a:r>
            <a:br>
              <a:rPr lang="en-GB" b="0" i="0" u="none" strike="noStrike" dirty="0">
                <a:solidFill>
                  <a:srgbClr val="000000"/>
                </a:solidFill>
                <a:effectLst/>
                <a:latin typeface="Programme"/>
              </a:rPr>
            </a:br>
            <a:r>
              <a:rPr lang="en-GB" b="0" i="0" u="none" strike="noStrike" dirty="0">
                <a:solidFill>
                  <a:srgbClr val="000000"/>
                </a:solidFill>
                <a:effectLst/>
                <a:latin typeface="Programme"/>
              </a:rPr>
              <a:t>Get up, stand up, stand up for your right</a:t>
            </a:r>
            <a:br>
              <a:rPr lang="en-GB" b="0" i="0" u="none" strike="noStrike" dirty="0">
                <a:solidFill>
                  <a:srgbClr val="000000"/>
                </a:solidFill>
                <a:effectLst/>
                <a:latin typeface="Programme"/>
              </a:rPr>
            </a:br>
            <a:r>
              <a:rPr lang="en-GB" b="0" i="0" u="none" strike="noStrike" dirty="0">
                <a:solidFill>
                  <a:srgbClr val="000000"/>
                </a:solidFill>
                <a:effectLst/>
                <a:latin typeface="Programme"/>
              </a:rPr>
              <a:t>Get up, stand up, stand up for your right</a:t>
            </a:r>
            <a:br>
              <a:rPr lang="en-GB" b="0" i="0" u="none" strike="noStrike" dirty="0">
                <a:solidFill>
                  <a:srgbClr val="000000"/>
                </a:solidFill>
                <a:effectLst/>
                <a:latin typeface="Programme"/>
              </a:rPr>
            </a:br>
            <a:r>
              <a:rPr lang="en-GB" b="0" i="0" u="none" strike="noStrike" dirty="0">
                <a:solidFill>
                  <a:srgbClr val="000000"/>
                </a:solidFill>
                <a:effectLst/>
                <a:latin typeface="Programme"/>
              </a:rPr>
              <a:t>Get up, stand up, don’t give up the fight</a:t>
            </a:r>
            <a:endParaRPr lang="en-US" dirty="0"/>
          </a:p>
        </p:txBody>
      </p:sp>
      <p:sp>
        <p:nvSpPr>
          <p:cNvPr id="5" name="TextBox 4">
            <a:extLst>
              <a:ext uri="{FF2B5EF4-FFF2-40B4-BE49-F238E27FC236}">
                <a16:creationId xmlns:a16="http://schemas.microsoft.com/office/drawing/2014/main" id="{5F69188C-258D-114D-3197-9DCD44DAFEEC}"/>
              </a:ext>
            </a:extLst>
          </p:cNvPr>
          <p:cNvSpPr txBox="1"/>
          <p:nvPr/>
        </p:nvSpPr>
        <p:spPr>
          <a:xfrm>
            <a:off x="1361561" y="3697426"/>
            <a:ext cx="4341340" cy="1200329"/>
          </a:xfrm>
          <a:prstGeom prst="rect">
            <a:avLst/>
          </a:prstGeom>
          <a:noFill/>
          <a:ln>
            <a:solidFill>
              <a:srgbClr val="FF0000"/>
            </a:solidFill>
          </a:ln>
        </p:spPr>
        <p:txBody>
          <a:bodyPr wrap="square">
            <a:spAutoFit/>
          </a:bodyPr>
          <a:lstStyle/>
          <a:p>
            <a:r>
              <a:rPr lang="en-GB" b="0" i="0" u="none" strike="noStrike" dirty="0">
                <a:solidFill>
                  <a:srgbClr val="FF0000"/>
                </a:solidFill>
                <a:effectLst/>
                <a:latin typeface="Programme"/>
              </a:rPr>
              <a:t>Don’t let others oppress you. Stand up for your rights as a human being. Similar to a famous quote by Emiliano Zapata “I’d rather die on my feet than live on my knees”</a:t>
            </a:r>
            <a:endParaRPr lang="en-US" dirty="0">
              <a:solidFill>
                <a:srgbClr val="FF0000"/>
              </a:solidFill>
            </a:endParaRPr>
          </a:p>
        </p:txBody>
      </p:sp>
      <p:sp>
        <p:nvSpPr>
          <p:cNvPr id="7" name="TextBox 6">
            <a:extLst>
              <a:ext uri="{FF2B5EF4-FFF2-40B4-BE49-F238E27FC236}">
                <a16:creationId xmlns:a16="http://schemas.microsoft.com/office/drawing/2014/main" id="{1A11FD54-BE3E-7E84-4737-CECEC65B10F2}"/>
              </a:ext>
            </a:extLst>
          </p:cNvPr>
          <p:cNvSpPr txBox="1"/>
          <p:nvPr/>
        </p:nvSpPr>
        <p:spPr>
          <a:xfrm>
            <a:off x="6154179" y="2060300"/>
            <a:ext cx="4032422" cy="2308324"/>
          </a:xfrm>
          <a:prstGeom prst="rect">
            <a:avLst/>
          </a:prstGeom>
          <a:noFill/>
        </p:spPr>
        <p:txBody>
          <a:bodyPr wrap="square">
            <a:spAutoFit/>
          </a:bodyPr>
          <a:lstStyle/>
          <a:p>
            <a:r>
              <a:rPr lang="en-GB" b="0" i="0" u="none" strike="noStrike" dirty="0">
                <a:solidFill>
                  <a:schemeClr val="bg1">
                    <a:lumMod val="10000"/>
                  </a:schemeClr>
                </a:solidFill>
                <a:effectLst/>
                <a:latin typeface="Programme"/>
                <a:hlinkClick r:id="rId3">
                  <a:extLst>
                    <a:ext uri="{A12FA001-AC4F-418D-AE19-62706E023703}">
                      <ahyp:hlinkClr xmlns:ahyp="http://schemas.microsoft.com/office/drawing/2018/hyperlinkcolor" val="tx"/>
                    </a:ext>
                  </a:extLst>
                </a:hlinkClick>
              </a:rPr>
              <a:t>Preacher man don't tell me heaven is under the earth</a:t>
            </a:r>
            <a:br>
              <a:rPr lang="en-GB" dirty="0">
                <a:solidFill>
                  <a:schemeClr val="bg1">
                    <a:lumMod val="10000"/>
                  </a:schemeClr>
                </a:solidFill>
              </a:rPr>
            </a:br>
            <a:r>
              <a:rPr lang="en-GB" b="0" i="0" u="none" strike="noStrike" dirty="0">
                <a:solidFill>
                  <a:schemeClr val="bg1">
                    <a:lumMod val="10000"/>
                  </a:schemeClr>
                </a:solidFill>
                <a:effectLst/>
                <a:latin typeface="Programme"/>
              </a:rPr>
              <a:t>I know you don't know what life is really worth</a:t>
            </a:r>
            <a:br>
              <a:rPr lang="en-GB" dirty="0">
                <a:solidFill>
                  <a:schemeClr val="bg1">
                    <a:lumMod val="10000"/>
                  </a:schemeClr>
                </a:solidFill>
              </a:rPr>
            </a:br>
            <a:r>
              <a:rPr lang="en-GB" b="0" i="0" u="none" strike="noStrike" dirty="0">
                <a:solidFill>
                  <a:schemeClr val="bg1">
                    <a:lumMod val="10000"/>
                  </a:schemeClr>
                </a:solidFill>
                <a:effectLst/>
                <a:latin typeface="Programme"/>
                <a:hlinkClick r:id="rId4">
                  <a:extLst>
                    <a:ext uri="{A12FA001-AC4F-418D-AE19-62706E023703}">
                      <ahyp:hlinkClr xmlns:ahyp="http://schemas.microsoft.com/office/drawing/2018/hyperlinkcolor" val="tx"/>
                    </a:ext>
                  </a:extLst>
                </a:hlinkClick>
              </a:rPr>
              <a:t>It's not all that glitter is gold</a:t>
            </a:r>
            <a:r>
              <a:rPr lang="en-GB" b="0" i="0" u="none" strike="noStrike" dirty="0">
                <a:solidFill>
                  <a:schemeClr val="bg1">
                    <a:lumMod val="10000"/>
                  </a:schemeClr>
                </a:solidFill>
                <a:effectLst/>
                <a:latin typeface="Programme"/>
              </a:rPr>
              <a:t> and</a:t>
            </a:r>
            <a:br>
              <a:rPr lang="en-GB" dirty="0">
                <a:solidFill>
                  <a:schemeClr val="bg1">
                    <a:lumMod val="10000"/>
                  </a:schemeClr>
                </a:solidFill>
              </a:rPr>
            </a:br>
            <a:r>
              <a:rPr lang="en-GB" b="0" i="0" u="none" strike="noStrike" dirty="0">
                <a:solidFill>
                  <a:schemeClr val="bg1">
                    <a:lumMod val="10000"/>
                  </a:schemeClr>
                </a:solidFill>
                <a:effectLst/>
                <a:latin typeface="Programme"/>
                <a:hlinkClick r:id="rId5">
                  <a:extLst>
                    <a:ext uri="{A12FA001-AC4F-418D-AE19-62706E023703}">
                      <ahyp:hlinkClr xmlns:ahyp="http://schemas.microsoft.com/office/drawing/2018/hyperlinkcolor" val="tx"/>
                    </a:ext>
                  </a:extLst>
                </a:hlinkClick>
              </a:rPr>
              <a:t>Half the story has never been told</a:t>
            </a:r>
            <a:br>
              <a:rPr lang="en-GB" dirty="0">
                <a:solidFill>
                  <a:schemeClr val="bg1">
                    <a:lumMod val="10000"/>
                  </a:schemeClr>
                </a:solidFill>
              </a:rPr>
            </a:br>
            <a:r>
              <a:rPr lang="en-GB" b="0" i="0" u="none" strike="noStrike" dirty="0">
                <a:solidFill>
                  <a:schemeClr val="bg1">
                    <a:lumMod val="10000"/>
                  </a:schemeClr>
                </a:solidFill>
                <a:effectLst/>
                <a:latin typeface="Programme"/>
              </a:rPr>
              <a:t>So now you see the light, </a:t>
            </a:r>
            <a:r>
              <a:rPr lang="en-GB" b="0" i="0" u="none" strike="noStrike" dirty="0" err="1">
                <a:solidFill>
                  <a:schemeClr val="bg1">
                    <a:lumMod val="10000"/>
                  </a:schemeClr>
                </a:solidFill>
                <a:effectLst/>
                <a:latin typeface="Programme"/>
              </a:rPr>
              <a:t>aay</a:t>
            </a:r>
            <a:br>
              <a:rPr lang="en-GB" dirty="0">
                <a:solidFill>
                  <a:schemeClr val="bg1">
                    <a:lumMod val="10000"/>
                  </a:schemeClr>
                </a:solidFill>
              </a:rPr>
            </a:br>
            <a:r>
              <a:rPr lang="en-GB" b="0" i="0" u="none" strike="noStrike" dirty="0">
                <a:solidFill>
                  <a:schemeClr val="bg1">
                    <a:lumMod val="10000"/>
                  </a:schemeClr>
                </a:solidFill>
                <a:effectLst/>
                <a:latin typeface="Programme"/>
              </a:rPr>
              <a:t>Stand up for your right. Come on</a:t>
            </a:r>
            <a:endParaRPr lang="en-US" dirty="0">
              <a:solidFill>
                <a:schemeClr val="bg1">
                  <a:lumMod val="10000"/>
                </a:schemeClr>
              </a:solidFill>
            </a:endParaRPr>
          </a:p>
        </p:txBody>
      </p:sp>
      <p:sp>
        <p:nvSpPr>
          <p:cNvPr id="8" name="TextBox 7">
            <a:extLst>
              <a:ext uri="{FF2B5EF4-FFF2-40B4-BE49-F238E27FC236}">
                <a16:creationId xmlns:a16="http://schemas.microsoft.com/office/drawing/2014/main" id="{148F4932-423D-6AA8-4A22-9CBB17E6C2DC}"/>
              </a:ext>
            </a:extLst>
          </p:cNvPr>
          <p:cNvSpPr txBox="1"/>
          <p:nvPr/>
        </p:nvSpPr>
        <p:spPr>
          <a:xfrm>
            <a:off x="6154179" y="4485824"/>
            <a:ext cx="4991272" cy="1754326"/>
          </a:xfrm>
          <a:prstGeom prst="rect">
            <a:avLst/>
          </a:prstGeom>
          <a:noFill/>
        </p:spPr>
        <p:txBody>
          <a:bodyPr wrap="square" rtlCol="0">
            <a:spAutoFit/>
          </a:bodyPr>
          <a:lstStyle/>
          <a:p>
            <a:pPr algn="l"/>
            <a:r>
              <a:rPr lang="en-GB" dirty="0">
                <a:solidFill>
                  <a:srgbClr val="FF0000"/>
                </a:solidFill>
              </a:rPr>
              <a:t>This tells me that Bob is saying it’s not all about having gold and being filthy rich but just having the privileges we all deserve can make the difference such as a clean living space or food and water</a:t>
            </a:r>
            <a:endParaRPr lang="en-US" dirty="0">
              <a:solidFill>
                <a:srgbClr val="FF0000"/>
              </a:solidFill>
            </a:endParaRPr>
          </a:p>
        </p:txBody>
      </p:sp>
    </p:spTree>
    <p:extLst>
      <p:ext uri="{BB962C8B-B14F-4D97-AF65-F5344CB8AC3E}">
        <p14:creationId xmlns:p14="http://schemas.microsoft.com/office/powerpoint/2010/main" val="16277205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77633-2387-F38D-39C0-E26C06945A3B}"/>
              </a:ext>
            </a:extLst>
          </p:cNvPr>
          <p:cNvSpPr>
            <a:spLocks noGrp="1"/>
          </p:cNvSpPr>
          <p:nvPr>
            <p:ph type="title"/>
          </p:nvPr>
        </p:nvSpPr>
        <p:spPr>
          <a:xfrm>
            <a:off x="4274066" y="-1560470"/>
            <a:ext cx="30017130" cy="4989470"/>
          </a:xfrm>
        </p:spPr>
        <p:txBody>
          <a:bodyPr/>
          <a:lstStyle/>
          <a:p>
            <a:r>
              <a:rPr lang="en-GB" dirty="0"/>
              <a:t>Thank you!</a:t>
            </a:r>
            <a:endParaRPr lang="en-US" dirty="0"/>
          </a:p>
        </p:txBody>
      </p:sp>
    </p:spTree>
    <p:extLst>
      <p:ext uri="{BB962C8B-B14F-4D97-AF65-F5344CB8AC3E}">
        <p14:creationId xmlns:p14="http://schemas.microsoft.com/office/powerpoint/2010/main" val="3804124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EC3D4-2ECD-4F8A-818C-07C314A58768}"/>
              </a:ext>
            </a:extLst>
          </p:cNvPr>
          <p:cNvSpPr>
            <a:spLocks noGrp="1"/>
          </p:cNvSpPr>
          <p:nvPr>
            <p:ph type="title"/>
          </p:nvPr>
        </p:nvSpPr>
        <p:spPr/>
        <p:txBody>
          <a:bodyPr/>
          <a:lstStyle/>
          <a:p>
            <a:r>
              <a:rPr lang="en-GB"/>
              <a:t>Instrumentation</a:t>
            </a:r>
          </a:p>
        </p:txBody>
      </p:sp>
      <p:sp>
        <p:nvSpPr>
          <p:cNvPr id="3" name="Content Placeholder 2">
            <a:extLst>
              <a:ext uri="{FF2B5EF4-FFF2-40B4-BE49-F238E27FC236}">
                <a16:creationId xmlns:a16="http://schemas.microsoft.com/office/drawing/2014/main" id="{B183480E-7645-D0DA-E468-4A21843FFAB9}"/>
              </a:ext>
            </a:extLst>
          </p:cNvPr>
          <p:cNvSpPr>
            <a:spLocks noGrp="1"/>
          </p:cNvSpPr>
          <p:nvPr>
            <p:ph idx="1"/>
          </p:nvPr>
        </p:nvSpPr>
        <p:spPr>
          <a:xfrm>
            <a:off x="1219200" y="2269186"/>
            <a:ext cx="1580174" cy="513090"/>
          </a:xfrm>
        </p:spPr>
        <p:txBody>
          <a:bodyPr vert="horz" lIns="91440" tIns="45720" rIns="91440" bIns="45720" rtlCol="0" anchor="t">
            <a:normAutofit/>
          </a:bodyPr>
          <a:lstStyle/>
          <a:p>
            <a:r>
              <a:rPr lang="en-GB"/>
              <a:t>Guitar</a:t>
            </a:r>
          </a:p>
          <a:p>
            <a:endParaRPr lang="en-GB"/>
          </a:p>
          <a:p>
            <a:endParaRPr lang="en-GB"/>
          </a:p>
          <a:p>
            <a:endParaRPr lang="en-GB"/>
          </a:p>
          <a:p>
            <a:endParaRPr lang="en-GB"/>
          </a:p>
          <a:p>
            <a:pPr marL="0" indent="0">
              <a:buNone/>
            </a:pPr>
            <a:endParaRPr lang="en-GB"/>
          </a:p>
        </p:txBody>
      </p:sp>
      <p:sp>
        <p:nvSpPr>
          <p:cNvPr id="4" name="TextBox 3">
            <a:extLst>
              <a:ext uri="{FF2B5EF4-FFF2-40B4-BE49-F238E27FC236}">
                <a16:creationId xmlns:a16="http://schemas.microsoft.com/office/drawing/2014/main" id="{5CDE8B9D-5585-27A1-731F-D7B7B67A58D7}"/>
              </a:ext>
            </a:extLst>
          </p:cNvPr>
          <p:cNvSpPr txBox="1"/>
          <p:nvPr/>
        </p:nvSpPr>
        <p:spPr>
          <a:xfrm>
            <a:off x="1222782" y="3958166"/>
            <a:ext cx="188464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buFont typeface="Arial"/>
              <a:buChar char="•"/>
            </a:pPr>
            <a:r>
              <a:rPr lang="en-GB" sz="1600"/>
              <a:t>Bass</a:t>
            </a:r>
            <a:endParaRPr lang="en-US" sz="1600"/>
          </a:p>
        </p:txBody>
      </p:sp>
      <p:sp>
        <p:nvSpPr>
          <p:cNvPr id="5" name="TextBox 4">
            <a:extLst>
              <a:ext uri="{FF2B5EF4-FFF2-40B4-BE49-F238E27FC236}">
                <a16:creationId xmlns:a16="http://schemas.microsoft.com/office/drawing/2014/main" id="{076ABA1B-2D13-979C-9749-10EC82FE07D8}"/>
              </a:ext>
            </a:extLst>
          </p:cNvPr>
          <p:cNvSpPr txBox="1"/>
          <p:nvPr/>
        </p:nvSpPr>
        <p:spPr>
          <a:xfrm>
            <a:off x="6801012" y="2357641"/>
            <a:ext cx="184149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buFont typeface="Arial"/>
              <a:buChar char="•"/>
            </a:pPr>
            <a:r>
              <a:rPr lang="en-GB" sz="1600"/>
              <a:t>Drums</a:t>
            </a:r>
            <a:endParaRPr lang="en-US"/>
          </a:p>
        </p:txBody>
      </p:sp>
      <p:sp>
        <p:nvSpPr>
          <p:cNvPr id="6" name="TextBox 5">
            <a:extLst>
              <a:ext uri="{FF2B5EF4-FFF2-40B4-BE49-F238E27FC236}">
                <a16:creationId xmlns:a16="http://schemas.microsoft.com/office/drawing/2014/main" id="{456C202A-4537-B09C-F608-2E4C7728B18D}"/>
              </a:ext>
            </a:extLst>
          </p:cNvPr>
          <p:cNvSpPr txBox="1"/>
          <p:nvPr/>
        </p:nvSpPr>
        <p:spPr>
          <a:xfrm>
            <a:off x="6805896" y="4050973"/>
            <a:ext cx="2768763"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sz="1600"/>
              <a:t>Electric piano</a:t>
            </a:r>
            <a:endParaRPr lang="en-US"/>
          </a:p>
        </p:txBody>
      </p:sp>
    </p:spTree>
    <p:extLst>
      <p:ext uri="{BB962C8B-B14F-4D97-AF65-F5344CB8AC3E}">
        <p14:creationId xmlns:p14="http://schemas.microsoft.com/office/powerpoint/2010/main" val="226058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6D36E-8A8E-F497-2E20-F9A13A7D0F55}"/>
              </a:ext>
            </a:extLst>
          </p:cNvPr>
          <p:cNvSpPr>
            <a:spLocks noGrp="1"/>
          </p:cNvSpPr>
          <p:nvPr>
            <p:ph type="title"/>
          </p:nvPr>
        </p:nvSpPr>
        <p:spPr/>
        <p:txBody>
          <a:bodyPr/>
          <a:lstStyle/>
          <a:p>
            <a:r>
              <a:rPr lang="en-GB"/>
              <a:t>Instrumentation</a:t>
            </a:r>
          </a:p>
        </p:txBody>
      </p:sp>
      <p:sp>
        <p:nvSpPr>
          <p:cNvPr id="3" name="Content Placeholder 2">
            <a:extLst>
              <a:ext uri="{FF2B5EF4-FFF2-40B4-BE49-F238E27FC236}">
                <a16:creationId xmlns:a16="http://schemas.microsoft.com/office/drawing/2014/main" id="{C4A1FB4C-4CD3-FCB8-7053-9F81E363AB12}"/>
              </a:ext>
            </a:extLst>
          </p:cNvPr>
          <p:cNvSpPr>
            <a:spLocks noGrp="1"/>
          </p:cNvSpPr>
          <p:nvPr>
            <p:ph idx="1"/>
          </p:nvPr>
        </p:nvSpPr>
        <p:spPr/>
        <p:txBody>
          <a:bodyPr vert="horz" lIns="91440" tIns="45720" rIns="91440" bIns="45720" rtlCol="0" anchor="t">
            <a:normAutofit fontScale="92500" lnSpcReduction="10000"/>
          </a:bodyPr>
          <a:lstStyle/>
          <a:p>
            <a:r>
              <a:rPr lang="en-GB"/>
              <a:t>The Guitar's in this track have a lot of overdriving distortion and have a punchier effect for a song of this era they achieved this by using the attack settings on the amplifier and the attack settings on a gain pedal.</a:t>
            </a:r>
          </a:p>
          <a:p>
            <a:r>
              <a:rPr lang="en-GB"/>
              <a:t>The bass is punchy and a prominent sound in this track due to the Beatles wanting their busy basslines significantly more visible than other bands</a:t>
            </a:r>
          </a:p>
          <a:p>
            <a:r>
              <a:rPr lang="en-GB"/>
              <a:t>The drums are simplistic only utilising a snare at times but are affective and cater to the song well as much isn’t needed for a classic rock n roll track.</a:t>
            </a:r>
          </a:p>
          <a:p>
            <a:r>
              <a:rPr lang="en-GB"/>
              <a:t>The electric piano is not played by any of the Beatles and has a very bluesy feel to it when it is prominently heard in its solo</a:t>
            </a:r>
          </a:p>
          <a:p>
            <a:r>
              <a:rPr lang="en-GB"/>
              <a:t>This song is a classic 12 bar blues but in triplet timing on the guitars as its very bluesy.</a:t>
            </a:r>
          </a:p>
          <a:p>
            <a:r>
              <a:rPr lang="en-GB"/>
              <a:t> </a:t>
            </a:r>
          </a:p>
          <a:p>
            <a:endParaRPr lang="en-GB"/>
          </a:p>
        </p:txBody>
      </p:sp>
    </p:spTree>
    <p:extLst>
      <p:ext uri="{BB962C8B-B14F-4D97-AF65-F5344CB8AC3E}">
        <p14:creationId xmlns:p14="http://schemas.microsoft.com/office/powerpoint/2010/main" val="3523745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D0660-A01D-A07D-03A2-621B94018D33}"/>
              </a:ext>
            </a:extLst>
          </p:cNvPr>
          <p:cNvSpPr>
            <a:spLocks noGrp="1"/>
          </p:cNvSpPr>
          <p:nvPr>
            <p:ph type="title"/>
          </p:nvPr>
        </p:nvSpPr>
        <p:spPr/>
        <p:txBody>
          <a:bodyPr/>
          <a:lstStyle/>
          <a:p>
            <a:r>
              <a:rPr lang="en-GB" dirty="0"/>
              <a:t>Harmony&amp;Tonality</a:t>
            </a:r>
            <a:endParaRPr lang="en-US" dirty="0"/>
          </a:p>
        </p:txBody>
      </p:sp>
      <p:sp>
        <p:nvSpPr>
          <p:cNvPr id="3" name="Content Placeholder 2">
            <a:extLst>
              <a:ext uri="{FF2B5EF4-FFF2-40B4-BE49-F238E27FC236}">
                <a16:creationId xmlns:a16="http://schemas.microsoft.com/office/drawing/2014/main" id="{72B1785D-2998-C90E-F5C8-9EA927D46453}"/>
              </a:ext>
            </a:extLst>
          </p:cNvPr>
          <p:cNvSpPr>
            <a:spLocks noGrp="1"/>
          </p:cNvSpPr>
          <p:nvPr>
            <p:ph idx="1"/>
          </p:nvPr>
        </p:nvSpPr>
        <p:spPr/>
        <p:txBody>
          <a:bodyPr/>
          <a:lstStyle/>
          <a:p>
            <a:r>
              <a:rPr lang="en-GB" dirty="0"/>
              <a:t>The song is in a major key with a happier feel compare to most protests songs at the time most protest songs are sad and trying to raise awareness on the problem however John wrote it with up beat feel telling Everyone that they can stand up for what they thinks right if they want to and don’t let anybody stop you.</a:t>
            </a:r>
          </a:p>
          <a:p>
            <a:r>
              <a:rPr lang="en-GB" dirty="0"/>
              <a:t>The song is also in the key of A</a:t>
            </a:r>
            <a:endParaRPr lang="en-US" dirty="0"/>
          </a:p>
        </p:txBody>
      </p:sp>
    </p:spTree>
    <p:extLst>
      <p:ext uri="{BB962C8B-B14F-4D97-AF65-F5344CB8AC3E}">
        <p14:creationId xmlns:p14="http://schemas.microsoft.com/office/powerpoint/2010/main" val="402724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E6A1C-4201-085A-2DAB-65091DA9CE4B}"/>
              </a:ext>
            </a:extLst>
          </p:cNvPr>
          <p:cNvSpPr>
            <a:spLocks noGrp="1"/>
          </p:cNvSpPr>
          <p:nvPr>
            <p:ph type="title"/>
          </p:nvPr>
        </p:nvSpPr>
        <p:spPr/>
        <p:txBody>
          <a:bodyPr/>
          <a:lstStyle/>
          <a:p>
            <a:r>
              <a:rPr lang="en-GB" dirty="0"/>
              <a:t>Structure</a:t>
            </a:r>
            <a:endParaRPr lang="en-US" dirty="0"/>
          </a:p>
        </p:txBody>
      </p:sp>
      <p:sp>
        <p:nvSpPr>
          <p:cNvPr id="3" name="Content Placeholder 2">
            <a:extLst>
              <a:ext uri="{FF2B5EF4-FFF2-40B4-BE49-F238E27FC236}">
                <a16:creationId xmlns:a16="http://schemas.microsoft.com/office/drawing/2014/main" id="{DD0BF1C0-8EF9-3150-C25A-4EDF1303BC77}"/>
              </a:ext>
            </a:extLst>
          </p:cNvPr>
          <p:cNvSpPr>
            <a:spLocks noGrp="1"/>
          </p:cNvSpPr>
          <p:nvPr>
            <p:ph idx="1"/>
          </p:nvPr>
        </p:nvSpPr>
        <p:spPr>
          <a:xfrm>
            <a:off x="1634696" y="2318033"/>
            <a:ext cx="9493250" cy="3854167"/>
          </a:xfrm>
        </p:spPr>
        <p:txBody>
          <a:bodyPr/>
          <a:lstStyle/>
          <a:p>
            <a:r>
              <a:rPr lang="en-GB" dirty="0"/>
              <a:t>The songs structure is a standards structure at that being </a:t>
            </a:r>
            <a:r>
              <a:rPr lang="en-GB" dirty="0" err="1"/>
              <a:t>verse,pre</a:t>
            </a:r>
            <a:r>
              <a:rPr lang="en-GB" dirty="0"/>
              <a:t> </a:t>
            </a:r>
            <a:r>
              <a:rPr lang="en-GB" dirty="0" err="1"/>
              <a:t>chorus,chorus,verse,pre</a:t>
            </a:r>
            <a:r>
              <a:rPr lang="en-GB" dirty="0"/>
              <a:t> </a:t>
            </a:r>
            <a:r>
              <a:rPr lang="en-GB" dirty="0" err="1"/>
              <a:t>chorus,chorus,solo,verse</a:t>
            </a:r>
            <a:r>
              <a:rPr lang="en-GB" dirty="0"/>
              <a:t>,pre </a:t>
            </a:r>
            <a:r>
              <a:rPr lang="en-GB" dirty="0" err="1"/>
              <a:t>chorus,chorus</a:t>
            </a:r>
            <a:r>
              <a:rPr lang="en-GB" dirty="0"/>
              <a:t> and ending </a:t>
            </a:r>
          </a:p>
          <a:p>
            <a:r>
              <a:rPr lang="en-GB" dirty="0"/>
              <a:t>Or in shorter terms A/B/C/A/B/C/D/A/B/C/E</a:t>
            </a:r>
          </a:p>
          <a:p>
            <a:endParaRPr lang="en-US" dirty="0"/>
          </a:p>
        </p:txBody>
      </p:sp>
    </p:spTree>
    <p:extLst>
      <p:ext uri="{BB962C8B-B14F-4D97-AF65-F5344CB8AC3E}">
        <p14:creationId xmlns:p14="http://schemas.microsoft.com/office/powerpoint/2010/main" val="2224341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65D37-C9D4-9E94-94D3-77B83E291E4C}"/>
              </a:ext>
            </a:extLst>
          </p:cNvPr>
          <p:cNvSpPr>
            <a:spLocks noGrp="1"/>
          </p:cNvSpPr>
          <p:nvPr>
            <p:ph type="title"/>
          </p:nvPr>
        </p:nvSpPr>
        <p:spPr/>
        <p:txBody>
          <a:bodyPr/>
          <a:lstStyle/>
          <a:p>
            <a:r>
              <a:rPr lang="en-GB" dirty="0"/>
              <a:t>Rhythm and time signature</a:t>
            </a:r>
            <a:endParaRPr lang="en-US" dirty="0"/>
          </a:p>
        </p:txBody>
      </p:sp>
      <p:sp>
        <p:nvSpPr>
          <p:cNvPr id="3" name="Content Placeholder 2">
            <a:extLst>
              <a:ext uri="{FF2B5EF4-FFF2-40B4-BE49-F238E27FC236}">
                <a16:creationId xmlns:a16="http://schemas.microsoft.com/office/drawing/2014/main" id="{2E372FB6-FD6A-D6A2-48BB-8872BC1B74B9}"/>
              </a:ext>
            </a:extLst>
          </p:cNvPr>
          <p:cNvSpPr>
            <a:spLocks noGrp="1"/>
          </p:cNvSpPr>
          <p:nvPr>
            <p:ph idx="1"/>
          </p:nvPr>
        </p:nvSpPr>
        <p:spPr/>
        <p:txBody>
          <a:bodyPr/>
          <a:lstStyle/>
          <a:p>
            <a:r>
              <a:rPr lang="en-GB" dirty="0"/>
              <a:t>The song is in 4/4 and uses a 12 bar blues which is suitable for music of the time</a:t>
            </a:r>
          </a:p>
          <a:p>
            <a:r>
              <a:rPr lang="en-GB" dirty="0"/>
              <a:t>The song is played at 121 bpm or beats per minute meaning it’s quite fast paced and energetic </a:t>
            </a:r>
            <a:endParaRPr lang="en-US" dirty="0"/>
          </a:p>
        </p:txBody>
      </p:sp>
    </p:spTree>
    <p:extLst>
      <p:ext uri="{BB962C8B-B14F-4D97-AF65-F5344CB8AC3E}">
        <p14:creationId xmlns:p14="http://schemas.microsoft.com/office/powerpoint/2010/main" val="538119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BECAB-848F-5C62-A750-997DDF327E08}"/>
              </a:ext>
            </a:extLst>
          </p:cNvPr>
          <p:cNvSpPr>
            <a:spLocks noGrp="1"/>
          </p:cNvSpPr>
          <p:nvPr>
            <p:ph type="title"/>
          </p:nvPr>
        </p:nvSpPr>
        <p:spPr/>
        <p:txBody>
          <a:bodyPr/>
          <a:lstStyle/>
          <a:p>
            <a:r>
              <a:rPr lang="en-GB" dirty="0"/>
              <a:t>Historical impact</a:t>
            </a:r>
            <a:endParaRPr lang="en-US" dirty="0"/>
          </a:p>
        </p:txBody>
      </p:sp>
      <p:sp>
        <p:nvSpPr>
          <p:cNvPr id="3" name="Content Placeholder 2">
            <a:extLst>
              <a:ext uri="{FF2B5EF4-FFF2-40B4-BE49-F238E27FC236}">
                <a16:creationId xmlns:a16="http://schemas.microsoft.com/office/drawing/2014/main" id="{2C144A72-292C-6D0A-64C9-623156F868B0}"/>
              </a:ext>
            </a:extLst>
          </p:cNvPr>
          <p:cNvSpPr>
            <a:spLocks noGrp="1"/>
          </p:cNvSpPr>
          <p:nvPr>
            <p:ph idx="1"/>
          </p:nvPr>
        </p:nvSpPr>
        <p:spPr/>
        <p:txBody>
          <a:bodyPr/>
          <a:lstStyle/>
          <a:p>
            <a:r>
              <a:rPr lang="en-GB" b="0" i="0" u="none" strike="noStrike" dirty="0">
                <a:solidFill>
                  <a:srgbClr val="000000"/>
                </a:solidFill>
                <a:effectLst/>
                <a:latin typeface="Times New Roman" panose="02020603050405020304" pitchFamily="18" charset="0"/>
              </a:rPr>
              <a:t>The song was a big impact on the peace movement in the 60s as at the time there was an on going war between America and Vietnam and the Beatles had an impact as they was the biggest band in the world at that time and the most influential people at that time</a:t>
            </a:r>
            <a:endParaRPr lang="en-US" dirty="0"/>
          </a:p>
        </p:txBody>
      </p:sp>
    </p:spTree>
    <p:extLst>
      <p:ext uri="{BB962C8B-B14F-4D97-AF65-F5344CB8AC3E}">
        <p14:creationId xmlns:p14="http://schemas.microsoft.com/office/powerpoint/2010/main" val="2224807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CBB90-C486-975E-DB17-30C98C6E08FB}"/>
              </a:ext>
            </a:extLst>
          </p:cNvPr>
          <p:cNvSpPr>
            <a:spLocks noGrp="1"/>
          </p:cNvSpPr>
          <p:nvPr>
            <p:ph type="title"/>
          </p:nvPr>
        </p:nvSpPr>
        <p:spPr/>
        <p:txBody>
          <a:bodyPr/>
          <a:lstStyle/>
          <a:p>
            <a:r>
              <a:rPr lang="en-GB" dirty="0"/>
              <a:t>Melody (lyric meaning)</a:t>
            </a:r>
            <a:endParaRPr lang="en-US" dirty="0"/>
          </a:p>
        </p:txBody>
      </p:sp>
      <p:sp>
        <p:nvSpPr>
          <p:cNvPr id="3" name="Content Placeholder 2">
            <a:extLst>
              <a:ext uri="{FF2B5EF4-FFF2-40B4-BE49-F238E27FC236}">
                <a16:creationId xmlns:a16="http://schemas.microsoft.com/office/drawing/2014/main" id="{B5567CF9-EEE6-9316-D8BB-F78658419600}"/>
              </a:ext>
            </a:extLst>
          </p:cNvPr>
          <p:cNvSpPr>
            <a:spLocks noGrp="1"/>
          </p:cNvSpPr>
          <p:nvPr>
            <p:ph idx="1"/>
          </p:nvPr>
        </p:nvSpPr>
        <p:spPr>
          <a:xfrm>
            <a:off x="1184358" y="2326724"/>
            <a:ext cx="9493250" cy="3854167"/>
          </a:xfrm>
        </p:spPr>
        <p:txBody>
          <a:bodyPr/>
          <a:lstStyle/>
          <a:p>
            <a:r>
              <a:rPr lang="en-GB" b="0" i="0" u="none" strike="noStrike" dirty="0">
                <a:solidFill>
                  <a:srgbClr val="444444"/>
                </a:solidFill>
                <a:effectLst/>
                <a:latin typeface="Roboto" panose="020F0502020204030204" pitchFamily="34" charset="0"/>
              </a:rPr>
              <a:t>“You say you want a Revolution</a:t>
            </a:r>
            <a:br>
              <a:rPr lang="en-GB" b="0" i="0" u="none" strike="noStrike" dirty="0">
                <a:solidFill>
                  <a:srgbClr val="000000"/>
                </a:solidFill>
                <a:effectLst/>
                <a:latin typeface="-webkit-standard"/>
              </a:rPr>
            </a:br>
            <a:r>
              <a:rPr lang="en-GB" b="0" i="0" u="none" strike="noStrike" dirty="0">
                <a:solidFill>
                  <a:srgbClr val="444444"/>
                </a:solidFill>
                <a:effectLst/>
                <a:latin typeface="Roboto" panose="020F0502020204030204" pitchFamily="34" charset="0"/>
              </a:rPr>
              <a:t>Well, you know</a:t>
            </a:r>
            <a:br>
              <a:rPr lang="en-GB" b="0" i="0" u="none" strike="noStrike" dirty="0">
                <a:solidFill>
                  <a:srgbClr val="000000"/>
                </a:solidFill>
                <a:effectLst/>
                <a:latin typeface="-webkit-standard"/>
              </a:rPr>
            </a:br>
            <a:r>
              <a:rPr lang="en-GB" b="0" i="0" u="none" strike="noStrike" dirty="0">
                <a:solidFill>
                  <a:srgbClr val="444444"/>
                </a:solidFill>
                <a:effectLst/>
                <a:latin typeface="Roboto" panose="020F0502020204030204" pitchFamily="34" charset="0"/>
              </a:rPr>
              <a:t>We all wanna change the world”</a:t>
            </a:r>
            <a:endParaRPr lang="en-US" dirty="0"/>
          </a:p>
        </p:txBody>
      </p:sp>
      <p:sp>
        <p:nvSpPr>
          <p:cNvPr id="5" name="TextBox 4">
            <a:extLst>
              <a:ext uri="{FF2B5EF4-FFF2-40B4-BE49-F238E27FC236}">
                <a16:creationId xmlns:a16="http://schemas.microsoft.com/office/drawing/2014/main" id="{D2E7D7DD-7968-7E3F-78B4-621C9D662F63}"/>
              </a:ext>
            </a:extLst>
          </p:cNvPr>
          <p:cNvSpPr txBox="1"/>
          <p:nvPr/>
        </p:nvSpPr>
        <p:spPr>
          <a:xfrm>
            <a:off x="1260390" y="3633438"/>
            <a:ext cx="3713556" cy="2031325"/>
          </a:xfrm>
          <a:prstGeom prst="rect">
            <a:avLst/>
          </a:prstGeom>
          <a:noFill/>
          <a:ln>
            <a:solidFill>
              <a:srgbClr val="FF0000"/>
            </a:solidFill>
          </a:ln>
        </p:spPr>
        <p:txBody>
          <a:bodyPr wrap="square">
            <a:spAutoFit/>
          </a:bodyPr>
          <a:lstStyle/>
          <a:p>
            <a:r>
              <a:rPr lang="en-GB" b="0" i="0" u="none" strike="noStrike" dirty="0">
                <a:solidFill>
                  <a:srgbClr val="FF0000"/>
                </a:solidFill>
                <a:effectLst/>
                <a:latin typeface="Roboto" panose="02000000000000000000" pitchFamily="2" charset="0"/>
              </a:rPr>
              <a:t>this is saying we all want a revolution and something to change so we all need to stand up for what we want.</a:t>
            </a:r>
            <a:br>
              <a:rPr lang="en-GB" b="0" i="0" u="none" strike="noStrike" dirty="0">
                <a:solidFill>
                  <a:srgbClr val="FF0000"/>
                </a:solidFill>
                <a:effectLst/>
                <a:latin typeface="-webkit-standard"/>
              </a:rPr>
            </a:br>
            <a:r>
              <a:rPr lang="en-GB" b="0" i="0" u="none" strike="noStrike" dirty="0">
                <a:solidFill>
                  <a:srgbClr val="FF0000"/>
                </a:solidFill>
                <a:effectLst/>
                <a:latin typeface="Roboto" panose="02000000000000000000" pitchFamily="2" charset="0"/>
              </a:rPr>
              <a:t>The songs feel is about bringing the Vietnam war to a close and bringing the world to peace.</a:t>
            </a:r>
            <a:endParaRPr lang="en-US" dirty="0">
              <a:solidFill>
                <a:srgbClr val="FF0000"/>
              </a:solidFill>
            </a:endParaRPr>
          </a:p>
        </p:txBody>
      </p:sp>
      <p:sp>
        <p:nvSpPr>
          <p:cNvPr id="7" name="TextBox 6">
            <a:extLst>
              <a:ext uri="{FF2B5EF4-FFF2-40B4-BE49-F238E27FC236}">
                <a16:creationId xmlns:a16="http://schemas.microsoft.com/office/drawing/2014/main" id="{9812F769-1ACF-B598-C71D-B01C2FFB9207}"/>
              </a:ext>
            </a:extLst>
          </p:cNvPr>
          <p:cNvSpPr txBox="1"/>
          <p:nvPr/>
        </p:nvSpPr>
        <p:spPr>
          <a:xfrm>
            <a:off x="5784702" y="2312625"/>
            <a:ext cx="6109728" cy="1354217"/>
          </a:xfrm>
          <a:prstGeom prst="rect">
            <a:avLst/>
          </a:prstGeom>
          <a:noFill/>
        </p:spPr>
        <p:txBody>
          <a:bodyPr wrap="square">
            <a:spAutoFit/>
          </a:bodyPr>
          <a:lstStyle/>
          <a:p>
            <a:pPr algn="l">
              <a:spcAft>
                <a:spcPts val="1200"/>
              </a:spcAft>
            </a:pPr>
            <a:r>
              <a:rPr lang="en-GB" b="0" i="0" u="none" strike="noStrike" dirty="0">
                <a:solidFill>
                  <a:schemeClr val="bg1">
                    <a:lumMod val="10000"/>
                  </a:schemeClr>
                </a:solidFill>
                <a:effectLst/>
                <a:latin typeface="Helvetica Neue" panose="02000503000000020004" pitchFamily="2"/>
              </a:rPr>
              <a:t>But when you talk about destruction</a:t>
            </a:r>
            <a:br>
              <a:rPr lang="en-GB" b="0" i="0" u="none" strike="noStrike" dirty="0">
                <a:solidFill>
                  <a:schemeClr val="bg1">
                    <a:lumMod val="10000"/>
                  </a:schemeClr>
                </a:solidFill>
                <a:effectLst/>
                <a:latin typeface="Helvetica Neue" panose="02000503000000020004" pitchFamily="2"/>
              </a:rPr>
            </a:br>
            <a:r>
              <a:rPr lang="en-GB" b="0" i="0" u="none" strike="noStrike" dirty="0">
                <a:solidFill>
                  <a:schemeClr val="bg1">
                    <a:lumMod val="10000"/>
                  </a:schemeClr>
                </a:solidFill>
                <a:effectLst/>
                <a:latin typeface="Helvetica Neue" panose="02000503000000020004" pitchFamily="2"/>
              </a:rPr>
              <a:t>Don't you know that you can count me out</a:t>
            </a:r>
          </a:p>
          <a:p>
            <a:br>
              <a:rPr lang="en-GB" dirty="0">
                <a:solidFill>
                  <a:schemeClr val="bg1">
                    <a:lumMod val="10000"/>
                  </a:schemeClr>
                </a:solidFill>
              </a:rPr>
            </a:br>
            <a:endParaRPr lang="en-US" dirty="0">
              <a:solidFill>
                <a:schemeClr val="bg1">
                  <a:lumMod val="10000"/>
                </a:schemeClr>
              </a:solidFill>
            </a:endParaRPr>
          </a:p>
        </p:txBody>
      </p:sp>
      <p:sp>
        <p:nvSpPr>
          <p:cNvPr id="9" name="TextBox 8">
            <a:extLst>
              <a:ext uri="{FF2B5EF4-FFF2-40B4-BE49-F238E27FC236}">
                <a16:creationId xmlns:a16="http://schemas.microsoft.com/office/drawing/2014/main" id="{ED30290E-C57E-3269-33FD-7D1A57CFEEB3}"/>
              </a:ext>
            </a:extLst>
          </p:cNvPr>
          <p:cNvSpPr txBox="1"/>
          <p:nvPr/>
        </p:nvSpPr>
        <p:spPr>
          <a:xfrm>
            <a:off x="5745632" y="3627577"/>
            <a:ext cx="4609923" cy="1477328"/>
          </a:xfrm>
          <a:prstGeom prst="rect">
            <a:avLst/>
          </a:prstGeom>
          <a:noFill/>
        </p:spPr>
        <p:txBody>
          <a:bodyPr wrap="square" rtlCol="0">
            <a:spAutoFit/>
          </a:bodyPr>
          <a:lstStyle/>
          <a:p>
            <a:pPr algn="l"/>
            <a:r>
              <a:rPr lang="en-GB" dirty="0">
                <a:solidFill>
                  <a:srgbClr val="FF0000"/>
                </a:solidFill>
              </a:rPr>
              <a:t>This is also suggesting that if you thinking about war then I don’t want any part in it which is a perfect example of showing peace around the world </a:t>
            </a:r>
            <a:endParaRPr lang="en-US" dirty="0">
              <a:solidFill>
                <a:srgbClr val="FF0000"/>
              </a:solidFill>
            </a:endParaRPr>
          </a:p>
        </p:txBody>
      </p:sp>
      <p:cxnSp>
        <p:nvCxnSpPr>
          <p:cNvPr id="10" name="Straight Arrow Connector 9">
            <a:extLst>
              <a:ext uri="{FF2B5EF4-FFF2-40B4-BE49-F238E27FC236}">
                <a16:creationId xmlns:a16="http://schemas.microsoft.com/office/drawing/2014/main" id="{5415CF50-99BB-DB71-2FC0-459410426CEC}"/>
              </a:ext>
            </a:extLst>
          </p:cNvPr>
          <p:cNvCxnSpPr>
            <a:cxnSpLocks/>
          </p:cNvCxnSpPr>
          <p:nvPr/>
        </p:nvCxnSpPr>
        <p:spPr>
          <a:xfrm flipH="1">
            <a:off x="6864865" y="2836923"/>
            <a:ext cx="1974701" cy="8440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FBCBA83-9095-B6D2-E22E-5AE80FF09BEF}"/>
              </a:ext>
            </a:extLst>
          </p:cNvPr>
          <p:cNvCxnSpPr>
            <a:cxnSpLocks/>
          </p:cNvCxnSpPr>
          <p:nvPr/>
        </p:nvCxnSpPr>
        <p:spPr>
          <a:xfrm>
            <a:off x="2402703" y="3230423"/>
            <a:ext cx="1029729" cy="3971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0523629"/>
      </p:ext>
    </p:extLst>
  </p:cSld>
  <p:clrMapOvr>
    <a:masterClrMapping/>
  </p:clrMapOvr>
</p:sld>
</file>

<file path=ppt/theme/theme1.xml><?xml version="1.0" encoding="utf-8"?>
<a:theme xmlns:a="http://schemas.openxmlformats.org/drawingml/2006/main" name="StreetscapeVTI">
  <a:themeElements>
    <a:clrScheme name="Streetscape2">
      <a:dk1>
        <a:sysClr val="windowText" lastClr="000000"/>
      </a:dk1>
      <a:lt1>
        <a:srgbClr val="FFFFFF"/>
      </a:lt1>
      <a:dk2>
        <a:srgbClr val="191919"/>
      </a:dk2>
      <a:lt2>
        <a:srgbClr val="F3F2EE"/>
      </a:lt2>
      <a:accent1>
        <a:srgbClr val="448885"/>
      </a:accent1>
      <a:accent2>
        <a:srgbClr val="627C58"/>
      </a:accent2>
      <a:accent3>
        <a:srgbClr val="848358"/>
      </a:accent3>
      <a:accent4>
        <a:srgbClr val="547096"/>
      </a:accent4>
      <a:accent5>
        <a:srgbClr val="646464"/>
      </a:accent5>
      <a:accent6>
        <a:srgbClr val="A8A8A8"/>
      </a:accent6>
      <a:hlink>
        <a:srgbClr val="0563C1"/>
      </a:hlink>
      <a:folHlink>
        <a:srgbClr val="954F72"/>
      </a:folHlink>
    </a:clrScheme>
    <a:fontScheme name="Street">
      <a:majorFont>
        <a:latin typeface="Franklin Gothic Heavy"/>
        <a:ea typeface=""/>
        <a:cs typeface=""/>
      </a:majorFont>
      <a:minorFont>
        <a:latin typeface="Consola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reetscapeVTI" id="{B20F88EA-96D0-4E96-9207-A1488DAC5867}" vid="{3F7E5CFE-E584-4E58-A75E-141AC45B14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B3B498AB6CEE48BCF3E2E58990B4A8" ma:contentTypeVersion="14" ma:contentTypeDescription="Create a new document." ma:contentTypeScope="" ma:versionID="f533ebfd59765d05e5858e409c965951">
  <xsd:schema xmlns:xsd="http://www.w3.org/2001/XMLSchema" xmlns:xs="http://www.w3.org/2001/XMLSchema" xmlns:p="http://schemas.microsoft.com/office/2006/metadata/properties" xmlns:ns2="e9642f73-ee9c-4a72-93b7-5caf10ace830" xmlns:ns3="f17dd077-34fe-41b9-b878-ae11c155a3eb" targetNamespace="http://schemas.microsoft.com/office/2006/metadata/properties" ma:root="true" ma:fieldsID="77657e7601e4d91638f9c231b7a2f35b" ns2:_="" ns3:_="">
    <xsd:import namespace="e9642f73-ee9c-4a72-93b7-5caf10ace830"/>
    <xsd:import namespace="f17dd077-34fe-41b9-b878-ae11c155a3eb"/>
    <xsd:element name="properties">
      <xsd:complexType>
        <xsd:sequence>
          <xsd:element name="documentManagement">
            <xsd:complexType>
              <xsd:all>
                <xsd:element ref="ns2:ReferenceId" minOccurs="0"/>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642f73-ee9c-4a72-93b7-5caf10ace830"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df22f121-26b6-43ce-9600-9d53f47eaa4e"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17dd077-34fe-41b9-b878-ae11c155a3eb"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57bcaa60-df80-42ec-adb6-e4fe272e98f7}" ma:internalName="TaxCatchAll" ma:showField="CatchAllData" ma:web="f17dd077-34fe-41b9-b878-ae11c155a3e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17dd077-34fe-41b9-b878-ae11c155a3eb" xsi:nil="true"/>
    <lcf76f155ced4ddcb4097134ff3c332f xmlns="e9642f73-ee9c-4a72-93b7-5caf10ace830">
      <Terms xmlns="http://schemas.microsoft.com/office/infopath/2007/PartnerControls"/>
    </lcf76f155ced4ddcb4097134ff3c332f>
    <ReferenceId xmlns="e9642f73-ee9c-4a72-93b7-5caf10ace83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BF84EC-C29C-4AA6-AD82-9A26F577AAA8}">
  <ds:schemaRefs>
    <ds:schemaRef ds:uri="http://schemas.microsoft.com/office/2006/metadata/contentType"/>
    <ds:schemaRef ds:uri="http://schemas.microsoft.com/office/2006/metadata/properties/metaAttributes"/>
    <ds:schemaRef ds:uri="http://www.w3.org/2000/xmlns/"/>
    <ds:schemaRef ds:uri="http://www.w3.org/2001/XMLSchema"/>
    <ds:schemaRef ds:uri="e9642f73-ee9c-4a72-93b7-5caf10ace830"/>
    <ds:schemaRef ds:uri="f17dd077-34fe-41b9-b878-ae11c155a3eb"/>
  </ds:schemaRefs>
</ds:datastoreItem>
</file>

<file path=customXml/itemProps2.xml><?xml version="1.0" encoding="utf-8"?>
<ds:datastoreItem xmlns:ds="http://schemas.openxmlformats.org/officeDocument/2006/customXml" ds:itemID="{7E2BE017-AEAB-482A-B60F-E6512F375C86}">
  <ds:schemaRefs>
    <ds:schemaRef ds:uri="http://schemas.microsoft.com/office/2006/metadata/properties"/>
    <ds:schemaRef ds:uri="http://www.w3.org/2000/xmlns/"/>
    <ds:schemaRef ds:uri="f17dd077-34fe-41b9-b878-ae11c155a3eb"/>
    <ds:schemaRef ds:uri="http://www.w3.org/2001/XMLSchema-instance"/>
    <ds:schemaRef ds:uri="e9642f73-ee9c-4a72-93b7-5caf10ace830"/>
    <ds:schemaRef ds:uri="http://schemas.microsoft.com/office/infopath/2007/PartnerControls"/>
  </ds:schemaRefs>
</ds:datastoreItem>
</file>

<file path=customXml/itemProps3.xml><?xml version="1.0" encoding="utf-8"?>
<ds:datastoreItem xmlns:ds="http://schemas.openxmlformats.org/officeDocument/2006/customXml" ds:itemID="{35A2595F-2E0D-43FD-BC64-529E51CA9A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26</Slides>
  <Notes>26</Notes>
  <HiddenSlides>0</HiddenSlide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StreetscapeVTI</vt:lpstr>
      <vt:lpstr>SONG ANALYSIS</vt:lpstr>
      <vt:lpstr>Revolution- The Beatles</vt:lpstr>
      <vt:lpstr>Instrumentation</vt:lpstr>
      <vt:lpstr>Instrumentation</vt:lpstr>
      <vt:lpstr>Harmony&amp;Tonality</vt:lpstr>
      <vt:lpstr>Structure</vt:lpstr>
      <vt:lpstr>Rhythm and time signature</vt:lpstr>
      <vt:lpstr>Historical impact</vt:lpstr>
      <vt:lpstr>Melody (lyric meaning)</vt:lpstr>
      <vt:lpstr>Zombie- The Cranberries</vt:lpstr>
      <vt:lpstr>Instrumentation</vt:lpstr>
      <vt:lpstr>Instrumentation</vt:lpstr>
      <vt:lpstr>Harmony and tonality </vt:lpstr>
      <vt:lpstr>Structure </vt:lpstr>
      <vt:lpstr>Rhythm and time signature </vt:lpstr>
      <vt:lpstr>Historical impact</vt:lpstr>
      <vt:lpstr>Melody</vt:lpstr>
      <vt:lpstr>Get up stand up- Bob Marley</vt:lpstr>
      <vt:lpstr>Instrumentation</vt:lpstr>
      <vt:lpstr>Instrumentation </vt:lpstr>
      <vt:lpstr>Harmony and  tonality </vt:lpstr>
      <vt:lpstr>Structure</vt:lpstr>
      <vt:lpstr>Rhythm and time signature</vt:lpstr>
      <vt:lpstr>Historical impact</vt:lpstr>
      <vt:lpstr>Melody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Smith, Ryan (RC0059309)</cp:lastModifiedBy>
  <cp:revision>4</cp:revision>
  <dcterms:created xsi:type="dcterms:W3CDTF">2013-07-15T20:26:40Z</dcterms:created>
  <dcterms:modified xsi:type="dcterms:W3CDTF">2024-12-20T00:59:03Z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0x010100E6B3B498AB6CEE48BCF3E2E58990B4A8</vt:lpwstr>
  </property>
  <property fmtid="{D5CDD505-2E9C-101B-9397-08002B2CF9AE}" pid="3" name="MediaServiceImageTags">
    <vt:lpwstr/>
  </property>
</Properties>
</file>