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3" r:id="rId4"/>
  </p:sldMasterIdLst>
  <p:notesMasterIdLst>
    <p:notesMasterId r:id="rId17"/>
  </p:notesMasterIdLst>
  <p:sldIdLst>
    <p:sldId id="256" r:id="rId5"/>
    <p:sldId id="257" r:id="rId6"/>
    <p:sldId id="258" r:id="rId7"/>
    <p:sldId id="267" r:id="rId8"/>
    <p:sldId id="259" r:id="rId9"/>
    <p:sldId id="260" r:id="rId10"/>
    <p:sldId id="261" r:id="rId11"/>
    <p:sldId id="263" r:id="rId12"/>
    <p:sldId id="262" r:id="rId13"/>
    <p:sldId id="264" r:id="rId14"/>
    <p:sldId id="265" r:id="rId15"/>
    <p:sldId id="266"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391E59-E5F5-4E3C-B2B2-13D919204A49}" v="68" dt="2025-02-12T10:32:00.4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mith, Ryan (RC0059309)" userId="3ae3fce0-9ae5-4e39-ae84-7ef415a840c9" providerId="ADAL" clId="{6E391E59-E5F5-4E3C-B2B2-13D919204A49}"/>
    <pc:docChg chg="undo custSel addSld modSld modMainMaster">
      <pc:chgData name="Smith, Ryan (RC0059309)" userId="3ae3fce0-9ae5-4e39-ae84-7ef415a840c9" providerId="ADAL" clId="{6E391E59-E5F5-4E3C-B2B2-13D919204A49}" dt="2025-02-12T10:41:12.339" v="3221" actId="115"/>
      <pc:docMkLst>
        <pc:docMk/>
      </pc:docMkLst>
      <pc:sldChg chg="addSp delSp modSp mod setBg addAnim delAnim delDesignElem">
        <pc:chgData name="Smith, Ryan (RC0059309)" userId="3ae3fce0-9ae5-4e39-ae84-7ef415a840c9" providerId="ADAL" clId="{6E391E59-E5F5-4E3C-B2B2-13D919204A49}" dt="2025-02-12T10:23:41.339" v="2508" actId="1076"/>
        <pc:sldMkLst>
          <pc:docMk/>
          <pc:sldMk cId="2610843479" sldId="256"/>
        </pc:sldMkLst>
        <pc:spChg chg="mod ord">
          <ac:chgData name="Smith, Ryan (RC0059309)" userId="3ae3fce0-9ae5-4e39-ae84-7ef415a840c9" providerId="ADAL" clId="{6E391E59-E5F5-4E3C-B2B2-13D919204A49}" dt="2025-02-12T10:23:41.339" v="2508" actId="1076"/>
          <ac:spMkLst>
            <pc:docMk/>
            <pc:sldMk cId="2610843479" sldId="256"/>
            <ac:spMk id="2" creationId="{C5A75062-574D-5810-045E-BAB987821F1A}"/>
          </ac:spMkLst>
        </pc:spChg>
        <pc:spChg chg="add del">
          <ac:chgData name="Smith, Ryan (RC0059309)" userId="3ae3fce0-9ae5-4e39-ae84-7ef415a840c9" providerId="ADAL" clId="{6E391E59-E5F5-4E3C-B2B2-13D919204A49}" dt="2025-02-12T10:23:32.445" v="2505" actId="26606"/>
          <ac:spMkLst>
            <pc:docMk/>
            <pc:sldMk cId="2610843479" sldId="256"/>
            <ac:spMk id="6" creationId="{3950DF00-F110-48E6-8876-4F7E3E6BF64A}"/>
          </ac:spMkLst>
        </pc:spChg>
        <pc:spChg chg="add del">
          <ac:chgData name="Smith, Ryan (RC0059309)" userId="3ae3fce0-9ae5-4e39-ae84-7ef415a840c9" providerId="ADAL" clId="{6E391E59-E5F5-4E3C-B2B2-13D919204A49}" dt="2025-02-12T10:23:27.415" v="2497" actId="26606"/>
          <ac:spMkLst>
            <pc:docMk/>
            <pc:sldMk cId="2610843479" sldId="256"/>
            <ac:spMk id="9" creationId="{6CA339E8-C3D7-476D-AC8A-9B101D1A5D41}"/>
          </ac:spMkLst>
        </pc:spChg>
        <pc:spChg chg="add del">
          <ac:chgData name="Smith, Ryan (RC0059309)" userId="3ae3fce0-9ae5-4e39-ae84-7ef415a840c9" providerId="ADAL" clId="{6E391E59-E5F5-4E3C-B2B2-13D919204A49}" dt="2025-02-12T10:23:27.415" v="2497" actId="26606"/>
          <ac:spMkLst>
            <pc:docMk/>
            <pc:sldMk cId="2610843479" sldId="256"/>
            <ac:spMk id="11" creationId="{066DF7B3-9ED5-41D5-A5B2-B2C5775B1319}"/>
          </ac:spMkLst>
        </pc:spChg>
        <pc:spChg chg="add del">
          <ac:chgData name="Smith, Ryan (RC0059309)" userId="3ae3fce0-9ae5-4e39-ae84-7ef415a840c9" providerId="ADAL" clId="{6E391E59-E5F5-4E3C-B2B2-13D919204A49}" dt="2025-02-12T10:23:29.884" v="2500" actId="26606"/>
          <ac:spMkLst>
            <pc:docMk/>
            <pc:sldMk cId="2610843479" sldId="256"/>
            <ac:spMk id="13" creationId="{A4322390-8B58-46BE-88EB-D9FD30C08743}"/>
          </ac:spMkLst>
        </pc:spChg>
        <pc:spChg chg="del">
          <ac:chgData name="Smith, Ryan (RC0059309)" userId="3ae3fce0-9ae5-4e39-ae84-7ef415a840c9" providerId="ADAL" clId="{6E391E59-E5F5-4E3C-B2B2-13D919204A49}" dt="2025-02-12T10:13:42.210" v="2137"/>
          <ac:spMkLst>
            <pc:docMk/>
            <pc:sldMk cId="2610843479" sldId="256"/>
            <ac:spMk id="1042" creationId="{08373A3F-54E0-424E-A84D-3522122109F4}"/>
          </ac:spMkLst>
        </pc:spChg>
        <pc:grpChg chg="del">
          <ac:chgData name="Smith, Ryan (RC0059309)" userId="3ae3fce0-9ae5-4e39-ae84-7ef415a840c9" providerId="ADAL" clId="{6E391E59-E5F5-4E3C-B2B2-13D919204A49}" dt="2025-02-12T10:13:42.210" v="2137"/>
          <ac:grpSpMkLst>
            <pc:docMk/>
            <pc:sldMk cId="2610843479" sldId="256"/>
            <ac:grpSpMk id="1044" creationId="{B7BAEF06-AB74-442C-8C30-B88233FD836C}"/>
          </ac:grpSpMkLst>
        </pc:grpChg>
        <pc:grpChg chg="del">
          <ac:chgData name="Smith, Ryan (RC0059309)" userId="3ae3fce0-9ae5-4e39-ae84-7ef415a840c9" providerId="ADAL" clId="{6E391E59-E5F5-4E3C-B2B2-13D919204A49}" dt="2025-02-12T10:13:42.210" v="2137"/>
          <ac:grpSpMkLst>
            <pc:docMk/>
            <pc:sldMk cId="2610843479" sldId="256"/>
            <ac:grpSpMk id="1052" creationId="{C9829185-6353-4E3C-B082-AA7F5193916F}"/>
          </ac:grpSpMkLst>
        </pc:grpChg>
        <pc:picChg chg="mod">
          <ac:chgData name="Smith, Ryan (RC0059309)" userId="3ae3fce0-9ae5-4e39-ae84-7ef415a840c9" providerId="ADAL" clId="{6E391E59-E5F5-4E3C-B2B2-13D919204A49}" dt="2025-02-12T10:23:32.468" v="2506" actId="26606"/>
          <ac:picMkLst>
            <pc:docMk/>
            <pc:sldMk cId="2610843479" sldId="256"/>
            <ac:picMk id="3" creationId="{9B0343F7-C226-0C9E-1808-12F205672747}"/>
          </ac:picMkLst>
        </pc:picChg>
        <pc:picChg chg="mod">
          <ac:chgData name="Smith, Ryan (RC0059309)" userId="3ae3fce0-9ae5-4e39-ae84-7ef415a840c9" providerId="ADAL" clId="{6E391E59-E5F5-4E3C-B2B2-13D919204A49}" dt="2025-02-12T10:23:32.468" v="2506" actId="26606"/>
          <ac:picMkLst>
            <pc:docMk/>
            <pc:sldMk cId="2610843479" sldId="256"/>
            <ac:picMk id="4" creationId="{3284F787-D5F4-A3D8-8F12-D0432FCA414F}"/>
          </ac:picMkLst>
        </pc:picChg>
      </pc:sldChg>
      <pc:sldChg chg="delSp modSp mod setBg delDesignElem">
        <pc:chgData name="Smith, Ryan (RC0059309)" userId="3ae3fce0-9ae5-4e39-ae84-7ef415a840c9" providerId="ADAL" clId="{6E391E59-E5F5-4E3C-B2B2-13D919204A49}" dt="2025-02-12T10:41:12.339" v="3221" actId="115"/>
        <pc:sldMkLst>
          <pc:docMk/>
          <pc:sldMk cId="1811192805" sldId="257"/>
        </pc:sldMkLst>
        <pc:spChg chg="mod">
          <ac:chgData name="Smith, Ryan (RC0059309)" userId="3ae3fce0-9ae5-4e39-ae84-7ef415a840c9" providerId="ADAL" clId="{6E391E59-E5F5-4E3C-B2B2-13D919204A49}" dt="2025-02-12T10:41:12.339" v="3221" actId="115"/>
          <ac:spMkLst>
            <pc:docMk/>
            <pc:sldMk cId="1811192805" sldId="257"/>
            <ac:spMk id="2" creationId="{D41D6779-82F8-3BA0-51A6-7E3D929A4A71}"/>
          </ac:spMkLst>
        </pc:spChg>
        <pc:spChg chg="del">
          <ac:chgData name="Smith, Ryan (RC0059309)" userId="3ae3fce0-9ae5-4e39-ae84-7ef415a840c9" providerId="ADAL" clId="{6E391E59-E5F5-4E3C-B2B2-13D919204A49}" dt="2025-02-12T10:13:42.210" v="2137"/>
          <ac:spMkLst>
            <pc:docMk/>
            <pc:sldMk cId="1811192805" sldId="257"/>
            <ac:spMk id="2070" creationId="{B95B9BA8-1D69-4796-85F5-B6D0BD52354B}"/>
          </ac:spMkLst>
        </pc:spChg>
        <pc:grpChg chg="del">
          <ac:chgData name="Smith, Ryan (RC0059309)" userId="3ae3fce0-9ae5-4e39-ae84-7ef415a840c9" providerId="ADAL" clId="{6E391E59-E5F5-4E3C-B2B2-13D919204A49}" dt="2025-02-12T10:13:42.210" v="2137"/>
          <ac:grpSpMkLst>
            <pc:docMk/>
            <pc:sldMk cId="1811192805" sldId="257"/>
            <ac:grpSpMk id="2072" creationId="{364A290D-B7BC-40B4-AB97-0C801BCCE267}"/>
          </ac:grpSpMkLst>
        </pc:grpChg>
      </pc:sldChg>
      <pc:sldChg chg="delSp modSp setBg delDesignElem">
        <pc:chgData name="Smith, Ryan (RC0059309)" userId="3ae3fce0-9ae5-4e39-ae84-7ef415a840c9" providerId="ADAL" clId="{6E391E59-E5F5-4E3C-B2B2-13D919204A49}" dt="2025-02-12T10:29:27.581" v="2554" actId="20577"/>
        <pc:sldMkLst>
          <pc:docMk/>
          <pc:sldMk cId="1373752768" sldId="258"/>
        </pc:sldMkLst>
        <pc:spChg chg="del">
          <ac:chgData name="Smith, Ryan (RC0059309)" userId="3ae3fce0-9ae5-4e39-ae84-7ef415a840c9" providerId="ADAL" clId="{6E391E59-E5F5-4E3C-B2B2-13D919204A49}" dt="2025-02-12T10:13:42.210" v="2137"/>
          <ac:spMkLst>
            <pc:docMk/>
            <pc:sldMk cId="1373752768" sldId="258"/>
            <ac:spMk id="26" creationId="{43F8A58B-5155-44CE-A5FF-7647B47D0A7A}"/>
          </ac:spMkLst>
        </pc:spChg>
        <pc:spChg chg="del">
          <ac:chgData name="Smith, Ryan (RC0059309)" userId="3ae3fce0-9ae5-4e39-ae84-7ef415a840c9" providerId="ADAL" clId="{6E391E59-E5F5-4E3C-B2B2-13D919204A49}" dt="2025-02-12T10:13:42.210" v="2137"/>
          <ac:spMkLst>
            <pc:docMk/>
            <pc:sldMk cId="1373752768" sldId="258"/>
            <ac:spMk id="27" creationId="{BACC6370-2D7E-4714-9D71-7542949D7D5D}"/>
          </ac:spMkLst>
        </pc:spChg>
        <pc:spChg chg="del">
          <ac:chgData name="Smith, Ryan (RC0059309)" userId="3ae3fce0-9ae5-4e39-ae84-7ef415a840c9" providerId="ADAL" clId="{6E391E59-E5F5-4E3C-B2B2-13D919204A49}" dt="2025-02-12T10:13:42.210" v="2137"/>
          <ac:spMkLst>
            <pc:docMk/>
            <pc:sldMk cId="1373752768" sldId="258"/>
            <ac:spMk id="28" creationId="{443F2ACA-E6D6-4028-82DD-F03C262D5DE6}"/>
          </ac:spMkLst>
        </pc:spChg>
        <pc:spChg chg="del">
          <ac:chgData name="Smith, Ryan (RC0059309)" userId="3ae3fce0-9ae5-4e39-ae84-7ef415a840c9" providerId="ADAL" clId="{6E391E59-E5F5-4E3C-B2B2-13D919204A49}" dt="2025-02-12T10:13:42.210" v="2137"/>
          <ac:spMkLst>
            <pc:docMk/>
            <pc:sldMk cId="1373752768" sldId="258"/>
            <ac:spMk id="29" creationId="{256B2C21-A230-48C0-8DF1-C46611373C44}"/>
          </ac:spMkLst>
        </pc:spChg>
        <pc:spChg chg="del">
          <ac:chgData name="Smith, Ryan (RC0059309)" userId="3ae3fce0-9ae5-4e39-ae84-7ef415a840c9" providerId="ADAL" clId="{6E391E59-E5F5-4E3C-B2B2-13D919204A49}" dt="2025-02-12T10:13:42.210" v="2137"/>
          <ac:spMkLst>
            <pc:docMk/>
            <pc:sldMk cId="1373752768" sldId="258"/>
            <ac:spMk id="30" creationId="{3847E18C-932D-4C95-AABA-FEC7C9499AD7}"/>
          </ac:spMkLst>
        </pc:spChg>
        <pc:spChg chg="del">
          <ac:chgData name="Smith, Ryan (RC0059309)" userId="3ae3fce0-9ae5-4e39-ae84-7ef415a840c9" providerId="ADAL" clId="{6E391E59-E5F5-4E3C-B2B2-13D919204A49}" dt="2025-02-12T10:13:42.210" v="2137"/>
          <ac:spMkLst>
            <pc:docMk/>
            <pc:sldMk cId="1373752768" sldId="258"/>
            <ac:spMk id="31" creationId="{3150CB11-0C61-439E-910F-5787759E72A0}"/>
          </ac:spMkLst>
        </pc:spChg>
        <pc:graphicFrameChg chg="mod">
          <ac:chgData name="Smith, Ryan (RC0059309)" userId="3ae3fce0-9ae5-4e39-ae84-7ef415a840c9" providerId="ADAL" clId="{6E391E59-E5F5-4E3C-B2B2-13D919204A49}" dt="2025-02-12T10:29:27.581" v="2554" actId="20577"/>
          <ac:graphicFrameMkLst>
            <pc:docMk/>
            <pc:sldMk cId="1373752768" sldId="258"/>
            <ac:graphicFrameMk id="32" creationId="{E3A6B2C8-BC81-FFCC-3E6F-DD2A1A1D8FD2}"/>
          </ac:graphicFrameMkLst>
        </pc:graphicFrameChg>
      </pc:sldChg>
      <pc:sldChg chg="delSp modSp mod setBg delDesignElem">
        <pc:chgData name="Smith, Ryan (RC0059309)" userId="3ae3fce0-9ae5-4e39-ae84-7ef415a840c9" providerId="ADAL" clId="{6E391E59-E5F5-4E3C-B2B2-13D919204A49}" dt="2025-02-12T10:39:53.122" v="3188" actId="115"/>
        <pc:sldMkLst>
          <pc:docMk/>
          <pc:sldMk cId="36019972" sldId="259"/>
        </pc:sldMkLst>
        <pc:spChg chg="mod">
          <ac:chgData name="Smith, Ryan (RC0059309)" userId="3ae3fce0-9ae5-4e39-ae84-7ef415a840c9" providerId="ADAL" clId="{6E391E59-E5F5-4E3C-B2B2-13D919204A49}" dt="2025-02-12T10:39:53.122" v="3188" actId="115"/>
          <ac:spMkLst>
            <pc:docMk/>
            <pc:sldMk cId="36019972" sldId="259"/>
            <ac:spMk id="2" creationId="{4E071D5D-888D-9E27-EACA-FBCCFFD04B3C}"/>
          </ac:spMkLst>
        </pc:spChg>
        <pc:spChg chg="mod">
          <ac:chgData name="Smith, Ryan (RC0059309)" userId="3ae3fce0-9ae5-4e39-ae84-7ef415a840c9" providerId="ADAL" clId="{6E391E59-E5F5-4E3C-B2B2-13D919204A49}" dt="2025-02-12T10:24:03.800" v="2509" actId="207"/>
          <ac:spMkLst>
            <pc:docMk/>
            <pc:sldMk cId="36019972" sldId="259"/>
            <ac:spMk id="17" creationId="{F5E97392-7149-0026-A070-78CB882DCB00}"/>
          </ac:spMkLst>
        </pc:spChg>
        <pc:spChg chg="del">
          <ac:chgData name="Smith, Ryan (RC0059309)" userId="3ae3fce0-9ae5-4e39-ae84-7ef415a840c9" providerId="ADAL" clId="{6E391E59-E5F5-4E3C-B2B2-13D919204A49}" dt="2025-02-12T10:13:42.210" v="2137"/>
          <ac:spMkLst>
            <pc:docMk/>
            <pc:sldMk cId="36019972" sldId="259"/>
            <ac:spMk id="20" creationId="{2DAA6C16-BF9B-4A3E-BC70-EE6015D4F967}"/>
          </ac:spMkLst>
        </pc:spChg>
        <pc:grpChg chg="del">
          <ac:chgData name="Smith, Ryan (RC0059309)" userId="3ae3fce0-9ae5-4e39-ae84-7ef415a840c9" providerId="ADAL" clId="{6E391E59-E5F5-4E3C-B2B2-13D919204A49}" dt="2025-02-12T10:13:42.210" v="2137"/>
          <ac:grpSpMkLst>
            <pc:docMk/>
            <pc:sldMk cId="36019972" sldId="259"/>
            <ac:grpSpMk id="22" creationId="{A4AE1828-51FD-4AD7-BCF6-9AF5C696CE5D}"/>
          </ac:grpSpMkLst>
        </pc:grpChg>
      </pc:sldChg>
      <pc:sldChg chg="addSp delSp modSp mod setBg setClrOvrMap delDesignElem">
        <pc:chgData name="Smith, Ryan (RC0059309)" userId="3ae3fce0-9ae5-4e39-ae84-7ef415a840c9" providerId="ADAL" clId="{6E391E59-E5F5-4E3C-B2B2-13D919204A49}" dt="2025-02-12T10:38:27.237" v="3183" actId="27636"/>
        <pc:sldMkLst>
          <pc:docMk/>
          <pc:sldMk cId="2035093310" sldId="260"/>
        </pc:sldMkLst>
        <pc:spChg chg="mod ord">
          <ac:chgData name="Smith, Ryan (RC0059309)" userId="3ae3fce0-9ae5-4e39-ae84-7ef415a840c9" providerId="ADAL" clId="{6E391E59-E5F5-4E3C-B2B2-13D919204A49}" dt="2025-02-12T10:38:27.237" v="3183" actId="27636"/>
          <ac:spMkLst>
            <pc:docMk/>
            <pc:sldMk cId="2035093310" sldId="260"/>
            <ac:spMk id="2" creationId="{EB847DB4-E140-FBD9-B504-7C5E0888FC45}"/>
          </ac:spMkLst>
        </pc:spChg>
        <pc:spChg chg="add del">
          <ac:chgData name="Smith, Ryan (RC0059309)" userId="3ae3fce0-9ae5-4e39-ae84-7ef415a840c9" providerId="ADAL" clId="{6E391E59-E5F5-4E3C-B2B2-13D919204A49}" dt="2025-02-12T10:20:06.072" v="2398" actId="26606"/>
          <ac:spMkLst>
            <pc:docMk/>
            <pc:sldMk cId="2035093310" sldId="260"/>
            <ac:spMk id="8" creationId="{BD14D725-EC0E-8DE5-D0F7-3ACB322A6D20}"/>
          </ac:spMkLst>
        </pc:spChg>
        <pc:spChg chg="add del">
          <ac:chgData name="Smith, Ryan (RC0059309)" userId="3ae3fce0-9ae5-4e39-ae84-7ef415a840c9" providerId="ADAL" clId="{6E391E59-E5F5-4E3C-B2B2-13D919204A49}" dt="2025-02-12T10:20:06.072" v="2398" actId="26606"/>
          <ac:spMkLst>
            <pc:docMk/>
            <pc:sldMk cId="2035093310" sldId="260"/>
            <ac:spMk id="11" creationId="{35879851-1A1D-4246-AAA1-C484E858337D}"/>
          </ac:spMkLst>
        </pc:spChg>
        <pc:spChg chg="add del">
          <ac:chgData name="Smith, Ryan (RC0059309)" userId="3ae3fce0-9ae5-4e39-ae84-7ef415a840c9" providerId="ADAL" clId="{6E391E59-E5F5-4E3C-B2B2-13D919204A49}" dt="2025-02-12T10:20:06.977" v="2400" actId="26606"/>
          <ac:spMkLst>
            <pc:docMk/>
            <pc:sldMk cId="2035093310" sldId="260"/>
            <ac:spMk id="13" creationId="{B2EC7880-C5D9-40A8-A6B0-3198AD07AD1B}"/>
          </ac:spMkLst>
        </pc:spChg>
        <pc:spChg chg="add del">
          <ac:chgData name="Smith, Ryan (RC0059309)" userId="3ae3fce0-9ae5-4e39-ae84-7ef415a840c9" providerId="ADAL" clId="{6E391E59-E5F5-4E3C-B2B2-13D919204A49}" dt="2025-02-12T10:20:06.977" v="2400" actId="26606"/>
          <ac:spMkLst>
            <pc:docMk/>
            <pc:sldMk cId="2035093310" sldId="260"/>
            <ac:spMk id="14" creationId="{254C46AF-9333-513B-808C-91E26B96A82B}"/>
          </ac:spMkLst>
        </pc:spChg>
        <pc:spChg chg="del">
          <ac:chgData name="Smith, Ryan (RC0059309)" userId="3ae3fce0-9ae5-4e39-ae84-7ef415a840c9" providerId="ADAL" clId="{6E391E59-E5F5-4E3C-B2B2-13D919204A49}" dt="2025-02-12T10:13:42.210" v="2137"/>
          <ac:spMkLst>
            <pc:docMk/>
            <pc:sldMk cId="2035093310" sldId="260"/>
            <ac:spMk id="26" creationId="{37C89E4B-3C9F-44B9-8B86-D9E3D112D8EC}"/>
          </ac:spMkLst>
        </pc:spChg>
        <pc:spChg chg="add del">
          <ac:chgData name="Smith, Ryan (RC0059309)" userId="3ae3fce0-9ae5-4e39-ae84-7ef415a840c9" providerId="ADAL" clId="{6E391E59-E5F5-4E3C-B2B2-13D919204A49}" dt="2025-02-12T10:20:07.567" v="2402" actId="26606"/>
          <ac:spMkLst>
            <pc:docMk/>
            <pc:sldMk cId="2035093310" sldId="260"/>
            <ac:spMk id="42" creationId="{AFC5700F-7321-4B30-B1DC-BC4F2165BB51}"/>
          </ac:spMkLst>
        </pc:spChg>
        <pc:spChg chg="add del">
          <ac:chgData name="Smith, Ryan (RC0059309)" userId="3ae3fce0-9ae5-4e39-ae84-7ef415a840c9" providerId="ADAL" clId="{6E391E59-E5F5-4E3C-B2B2-13D919204A49}" dt="2025-02-12T10:20:07.567" v="2402" actId="26606"/>
          <ac:spMkLst>
            <pc:docMk/>
            <pc:sldMk cId="2035093310" sldId="260"/>
            <ac:spMk id="43" creationId="{6CA72FCB-DBCC-435A-838B-682978F4791B}"/>
          </ac:spMkLst>
        </pc:spChg>
        <pc:spChg chg="add del">
          <ac:chgData name="Smith, Ryan (RC0059309)" userId="3ae3fce0-9ae5-4e39-ae84-7ef415a840c9" providerId="ADAL" clId="{6E391E59-E5F5-4E3C-B2B2-13D919204A49}" dt="2025-02-12T10:20:07.567" v="2402" actId="26606"/>
          <ac:spMkLst>
            <pc:docMk/>
            <pc:sldMk cId="2035093310" sldId="260"/>
            <ac:spMk id="44" creationId="{8F50300C-C744-4948-BE34-534215C7469B}"/>
          </ac:spMkLst>
        </pc:spChg>
        <pc:spChg chg="add del">
          <ac:chgData name="Smith, Ryan (RC0059309)" userId="3ae3fce0-9ae5-4e39-ae84-7ef415a840c9" providerId="ADAL" clId="{6E391E59-E5F5-4E3C-B2B2-13D919204A49}" dt="2025-02-12T10:20:07.567" v="2402" actId="26606"/>
          <ac:spMkLst>
            <pc:docMk/>
            <pc:sldMk cId="2035093310" sldId="260"/>
            <ac:spMk id="47" creationId="{9FA7E683-6696-25F7-A3C2-08FECF3AE383}"/>
          </ac:spMkLst>
        </pc:spChg>
        <pc:spChg chg="add del">
          <ac:chgData name="Smith, Ryan (RC0059309)" userId="3ae3fce0-9ae5-4e39-ae84-7ef415a840c9" providerId="ADAL" clId="{6E391E59-E5F5-4E3C-B2B2-13D919204A49}" dt="2025-02-12T10:20:09.257" v="2404" actId="26606"/>
          <ac:spMkLst>
            <pc:docMk/>
            <pc:sldMk cId="2035093310" sldId="260"/>
            <ac:spMk id="49" creationId="{847D3502-15D7-40E3-8799-AADA72E46BCA}"/>
          </ac:spMkLst>
        </pc:spChg>
        <pc:spChg chg="add del">
          <ac:chgData name="Smith, Ryan (RC0059309)" userId="3ae3fce0-9ae5-4e39-ae84-7ef415a840c9" providerId="ADAL" clId="{6E391E59-E5F5-4E3C-B2B2-13D919204A49}" dt="2025-02-12T10:20:09.257" v="2404" actId="26606"/>
          <ac:spMkLst>
            <pc:docMk/>
            <pc:sldMk cId="2035093310" sldId="260"/>
            <ac:spMk id="50" creationId="{A84DC666-97B4-4AC4-9916-A1936C2F6479}"/>
          </ac:spMkLst>
        </pc:spChg>
        <pc:spChg chg="add del">
          <ac:chgData name="Smith, Ryan (RC0059309)" userId="3ae3fce0-9ae5-4e39-ae84-7ef415a840c9" providerId="ADAL" clId="{6E391E59-E5F5-4E3C-B2B2-13D919204A49}" dt="2025-02-12T10:20:09.257" v="2404" actId="26606"/>
          <ac:spMkLst>
            <pc:docMk/>
            <pc:sldMk cId="2035093310" sldId="260"/>
            <ac:spMk id="51" creationId="{5C62B236-B7F3-FE7A-B36A-0B158B21C6A8}"/>
          </ac:spMkLst>
        </pc:spChg>
        <pc:spChg chg="add del">
          <ac:chgData name="Smith, Ryan (RC0059309)" userId="3ae3fce0-9ae5-4e39-ae84-7ef415a840c9" providerId="ADAL" clId="{6E391E59-E5F5-4E3C-B2B2-13D919204A49}" dt="2025-02-12T10:20:09.257" v="2404" actId="26606"/>
          <ac:spMkLst>
            <pc:docMk/>
            <pc:sldMk cId="2035093310" sldId="260"/>
            <ac:spMk id="52" creationId="{4EEFCCD7-9BFF-47EA-9C91-94E380FD80D3}"/>
          </ac:spMkLst>
        </pc:spChg>
        <pc:spChg chg="add del">
          <ac:chgData name="Smith, Ryan (RC0059309)" userId="3ae3fce0-9ae5-4e39-ae84-7ef415a840c9" providerId="ADAL" clId="{6E391E59-E5F5-4E3C-B2B2-13D919204A49}" dt="2025-02-12T10:20:10.992" v="2406" actId="26606"/>
          <ac:spMkLst>
            <pc:docMk/>
            <pc:sldMk cId="2035093310" sldId="260"/>
            <ac:spMk id="54" creationId="{F21D84AD-8604-4343-A948-80F0D3C126E3}"/>
          </ac:spMkLst>
        </pc:spChg>
        <pc:spChg chg="add del">
          <ac:chgData name="Smith, Ryan (RC0059309)" userId="3ae3fce0-9ae5-4e39-ae84-7ef415a840c9" providerId="ADAL" clId="{6E391E59-E5F5-4E3C-B2B2-13D919204A49}" dt="2025-02-12T10:20:10.992" v="2406" actId="26606"/>
          <ac:spMkLst>
            <pc:docMk/>
            <pc:sldMk cId="2035093310" sldId="260"/>
            <ac:spMk id="55" creationId="{1D085E8B-B8F4-4CA6-A58B-955E308A003B}"/>
          </ac:spMkLst>
        </pc:spChg>
        <pc:spChg chg="add del">
          <ac:chgData name="Smith, Ryan (RC0059309)" userId="3ae3fce0-9ae5-4e39-ae84-7ef415a840c9" providerId="ADAL" clId="{6E391E59-E5F5-4E3C-B2B2-13D919204A49}" dt="2025-02-12T10:20:10.992" v="2406" actId="26606"/>
          <ac:spMkLst>
            <pc:docMk/>
            <pc:sldMk cId="2035093310" sldId="260"/>
            <ac:spMk id="56" creationId="{3CDA8711-D02A-D219-0438-C0BC0C8B80E1}"/>
          </ac:spMkLst>
        </pc:spChg>
        <pc:spChg chg="add del">
          <ac:chgData name="Smith, Ryan (RC0059309)" userId="3ae3fce0-9ae5-4e39-ae84-7ef415a840c9" providerId="ADAL" clId="{6E391E59-E5F5-4E3C-B2B2-13D919204A49}" dt="2025-02-12T10:20:10.992" v="2406" actId="26606"/>
          <ac:spMkLst>
            <pc:docMk/>
            <pc:sldMk cId="2035093310" sldId="260"/>
            <ac:spMk id="57" creationId="{CC2EFF45-08D9-428D-9095-04102023B1A7}"/>
          </ac:spMkLst>
        </pc:spChg>
        <pc:spChg chg="add del">
          <ac:chgData name="Smith, Ryan (RC0059309)" userId="3ae3fce0-9ae5-4e39-ae84-7ef415a840c9" providerId="ADAL" clId="{6E391E59-E5F5-4E3C-B2B2-13D919204A49}" dt="2025-02-12T10:20:57.532" v="2420" actId="26606"/>
          <ac:spMkLst>
            <pc:docMk/>
            <pc:sldMk cId="2035093310" sldId="260"/>
            <ac:spMk id="59" creationId="{73383C7B-DB0C-08C4-2165-D0E9BE2EE0D1}"/>
          </ac:spMkLst>
        </pc:spChg>
        <pc:spChg chg="add del">
          <ac:chgData name="Smith, Ryan (RC0059309)" userId="3ae3fce0-9ae5-4e39-ae84-7ef415a840c9" providerId="ADAL" clId="{6E391E59-E5F5-4E3C-B2B2-13D919204A49}" dt="2025-02-12T10:20:57.501" v="2419" actId="26606"/>
          <ac:spMkLst>
            <pc:docMk/>
            <pc:sldMk cId="2035093310" sldId="260"/>
            <ac:spMk id="68" creationId="{4AC0CD9D-7610-4620-93B4-798CCD9AB581}"/>
          </ac:spMkLst>
        </pc:spChg>
        <pc:spChg chg="add del">
          <ac:chgData name="Smith, Ryan (RC0059309)" userId="3ae3fce0-9ae5-4e39-ae84-7ef415a840c9" providerId="ADAL" clId="{6E391E59-E5F5-4E3C-B2B2-13D919204A49}" dt="2025-02-12T10:20:57.501" v="2419" actId="26606"/>
          <ac:spMkLst>
            <pc:docMk/>
            <pc:sldMk cId="2035093310" sldId="260"/>
            <ac:spMk id="74" creationId="{DE4D62F9-188E-4530-84C2-24BDEE4BEB82}"/>
          </ac:spMkLst>
        </pc:spChg>
        <pc:spChg chg="add">
          <ac:chgData name="Smith, Ryan (RC0059309)" userId="3ae3fce0-9ae5-4e39-ae84-7ef415a840c9" providerId="ADAL" clId="{6E391E59-E5F5-4E3C-B2B2-13D919204A49}" dt="2025-02-12T10:20:57.532" v="2420" actId="26606"/>
          <ac:spMkLst>
            <pc:docMk/>
            <pc:sldMk cId="2035093310" sldId="260"/>
            <ac:spMk id="76" creationId="{D67CA421-FA2B-47ED-A101-F8BBEBB2976B}"/>
          </ac:spMkLst>
        </pc:spChg>
        <pc:spChg chg="add">
          <ac:chgData name="Smith, Ryan (RC0059309)" userId="3ae3fce0-9ae5-4e39-ae84-7ef415a840c9" providerId="ADAL" clId="{6E391E59-E5F5-4E3C-B2B2-13D919204A49}" dt="2025-02-12T10:20:57.532" v="2420" actId="26606"/>
          <ac:spMkLst>
            <pc:docMk/>
            <pc:sldMk cId="2035093310" sldId="260"/>
            <ac:spMk id="78" creationId="{12425D82-CD5E-45A4-9542-70951E59F2D1}"/>
          </ac:spMkLst>
        </pc:spChg>
        <pc:spChg chg="add">
          <ac:chgData name="Smith, Ryan (RC0059309)" userId="3ae3fce0-9ae5-4e39-ae84-7ef415a840c9" providerId="ADAL" clId="{6E391E59-E5F5-4E3C-B2B2-13D919204A49}" dt="2025-02-12T10:20:57.532" v="2420" actId="26606"/>
          <ac:spMkLst>
            <pc:docMk/>
            <pc:sldMk cId="2035093310" sldId="260"/>
            <ac:spMk id="80" creationId="{221DB897-A621-4D5F-AC81-91199AC4370E}"/>
          </ac:spMkLst>
        </pc:spChg>
        <pc:spChg chg="add">
          <ac:chgData name="Smith, Ryan (RC0059309)" userId="3ae3fce0-9ae5-4e39-ae84-7ef415a840c9" providerId="ADAL" clId="{6E391E59-E5F5-4E3C-B2B2-13D919204A49}" dt="2025-02-12T10:20:57.532" v="2420" actId="26606"/>
          <ac:spMkLst>
            <pc:docMk/>
            <pc:sldMk cId="2035093310" sldId="260"/>
            <ac:spMk id="81" creationId="{4AC0CD9D-7610-4620-93B4-798CCD9AB581}"/>
          </ac:spMkLst>
        </pc:spChg>
        <pc:spChg chg="add">
          <ac:chgData name="Smith, Ryan (RC0059309)" userId="3ae3fce0-9ae5-4e39-ae84-7ef415a840c9" providerId="ADAL" clId="{6E391E59-E5F5-4E3C-B2B2-13D919204A49}" dt="2025-02-12T10:20:57.532" v="2420" actId="26606"/>
          <ac:spMkLst>
            <pc:docMk/>
            <pc:sldMk cId="2035093310" sldId="260"/>
            <ac:spMk id="84" creationId="{DE4D62F9-188E-4530-84C2-24BDEE4BEB82}"/>
          </ac:spMkLst>
        </pc:spChg>
        <pc:grpChg chg="add del">
          <ac:chgData name="Smith, Ryan (RC0059309)" userId="3ae3fce0-9ae5-4e39-ae84-7ef415a840c9" providerId="ADAL" clId="{6E391E59-E5F5-4E3C-B2B2-13D919204A49}" dt="2025-02-12T10:20:07.567" v="2402" actId="26606"/>
          <ac:grpSpMkLst>
            <pc:docMk/>
            <pc:sldMk cId="2035093310" sldId="260"/>
            <ac:grpSpMk id="15" creationId="{3EF50F21-ED59-4E25-B7BC-73AD45B39542}"/>
          </ac:grpSpMkLst>
        </pc:grpChg>
        <pc:grpChg chg="add del">
          <ac:chgData name="Smith, Ryan (RC0059309)" userId="3ae3fce0-9ae5-4e39-ae84-7ef415a840c9" providerId="ADAL" clId="{6E391E59-E5F5-4E3C-B2B2-13D919204A49}" dt="2025-02-12T10:20:07.567" v="2402" actId="26606"/>
          <ac:grpSpMkLst>
            <pc:docMk/>
            <pc:sldMk cId="2035093310" sldId="260"/>
            <ac:grpSpMk id="29" creationId="{672F9DC4-C2C4-43CF-9C2C-2EE1826F77A2}"/>
          </ac:grpSpMkLst>
        </pc:grpChg>
        <pc:picChg chg="mod">
          <ac:chgData name="Smith, Ryan (RC0059309)" userId="3ae3fce0-9ae5-4e39-ae84-7ef415a840c9" providerId="ADAL" clId="{6E391E59-E5F5-4E3C-B2B2-13D919204A49}" dt="2025-02-12T10:20:57.501" v="2419" actId="26606"/>
          <ac:picMkLst>
            <pc:docMk/>
            <pc:sldMk cId="2035093310" sldId="260"/>
            <ac:picMk id="4" creationId="{4F85B215-BA80-EF9D-4AF2-6B21E7F33C5C}"/>
          </ac:picMkLst>
        </pc:picChg>
        <pc:picChg chg="add del">
          <ac:chgData name="Smith, Ryan (RC0059309)" userId="3ae3fce0-9ae5-4e39-ae84-7ef415a840c9" providerId="ADAL" clId="{6E391E59-E5F5-4E3C-B2B2-13D919204A49}" dt="2025-02-12T10:20:57.501" v="2419" actId="26606"/>
          <ac:picMkLst>
            <pc:docMk/>
            <pc:sldMk cId="2035093310" sldId="260"/>
            <ac:picMk id="64" creationId="{41B68C77-138E-4BF7-A276-BD0C78A4219F}"/>
          </ac:picMkLst>
        </pc:picChg>
        <pc:picChg chg="add del">
          <ac:chgData name="Smith, Ryan (RC0059309)" userId="3ae3fce0-9ae5-4e39-ae84-7ef415a840c9" providerId="ADAL" clId="{6E391E59-E5F5-4E3C-B2B2-13D919204A49}" dt="2025-02-12T10:20:57.501" v="2419" actId="26606"/>
          <ac:picMkLst>
            <pc:docMk/>
            <pc:sldMk cId="2035093310" sldId="260"/>
            <ac:picMk id="66" creationId="{7C268552-D473-46ED-B1B8-422042C4DEF1}"/>
          </ac:picMkLst>
        </pc:picChg>
        <pc:picChg chg="add del">
          <ac:chgData name="Smith, Ryan (RC0059309)" userId="3ae3fce0-9ae5-4e39-ae84-7ef415a840c9" providerId="ADAL" clId="{6E391E59-E5F5-4E3C-B2B2-13D919204A49}" dt="2025-02-12T10:20:57.501" v="2419" actId="26606"/>
          <ac:picMkLst>
            <pc:docMk/>
            <pc:sldMk cId="2035093310" sldId="260"/>
            <ac:picMk id="70" creationId="{B9238B3E-24AA-439A-B527-6C5DF6D72145}"/>
          </ac:picMkLst>
        </pc:picChg>
        <pc:picChg chg="add del">
          <ac:chgData name="Smith, Ryan (RC0059309)" userId="3ae3fce0-9ae5-4e39-ae84-7ef415a840c9" providerId="ADAL" clId="{6E391E59-E5F5-4E3C-B2B2-13D919204A49}" dt="2025-02-12T10:20:57.501" v="2419" actId="26606"/>
          <ac:picMkLst>
            <pc:docMk/>
            <pc:sldMk cId="2035093310" sldId="260"/>
            <ac:picMk id="72" creationId="{69F01145-BEA3-4CBF-AA21-10077B948CA8}"/>
          </ac:picMkLst>
        </pc:picChg>
        <pc:picChg chg="add">
          <ac:chgData name="Smith, Ryan (RC0059309)" userId="3ae3fce0-9ae5-4e39-ae84-7ef415a840c9" providerId="ADAL" clId="{6E391E59-E5F5-4E3C-B2B2-13D919204A49}" dt="2025-02-12T10:20:57.532" v="2420" actId="26606"/>
          <ac:picMkLst>
            <pc:docMk/>
            <pc:sldMk cId="2035093310" sldId="260"/>
            <ac:picMk id="77" creationId="{41B68C77-138E-4BF7-A276-BD0C78A4219F}"/>
          </ac:picMkLst>
        </pc:picChg>
        <pc:picChg chg="add">
          <ac:chgData name="Smith, Ryan (RC0059309)" userId="3ae3fce0-9ae5-4e39-ae84-7ef415a840c9" providerId="ADAL" clId="{6E391E59-E5F5-4E3C-B2B2-13D919204A49}" dt="2025-02-12T10:20:57.532" v="2420" actId="26606"/>
          <ac:picMkLst>
            <pc:docMk/>
            <pc:sldMk cId="2035093310" sldId="260"/>
            <ac:picMk id="79" creationId="{7C268552-D473-46ED-B1B8-422042C4DEF1}"/>
          </ac:picMkLst>
        </pc:picChg>
        <pc:picChg chg="add">
          <ac:chgData name="Smith, Ryan (RC0059309)" userId="3ae3fce0-9ae5-4e39-ae84-7ef415a840c9" providerId="ADAL" clId="{6E391E59-E5F5-4E3C-B2B2-13D919204A49}" dt="2025-02-12T10:20:57.532" v="2420" actId="26606"/>
          <ac:picMkLst>
            <pc:docMk/>
            <pc:sldMk cId="2035093310" sldId="260"/>
            <ac:picMk id="82" creationId="{B9238B3E-24AA-439A-B527-6C5DF6D72145}"/>
          </ac:picMkLst>
        </pc:picChg>
        <pc:cxnChg chg="del">
          <ac:chgData name="Smith, Ryan (RC0059309)" userId="3ae3fce0-9ae5-4e39-ae84-7ef415a840c9" providerId="ADAL" clId="{6E391E59-E5F5-4E3C-B2B2-13D919204A49}" dt="2025-02-12T10:13:42.210" v="2137"/>
          <ac:cxnSpMkLst>
            <pc:docMk/>
            <pc:sldMk cId="2035093310" sldId="260"/>
            <ac:cxnSpMk id="27" creationId="{AA2EAA10-076F-46BD-8F0F-B9A2FB77A85C}"/>
          </ac:cxnSpMkLst>
        </pc:cxnChg>
        <pc:cxnChg chg="del">
          <ac:chgData name="Smith, Ryan (RC0059309)" userId="3ae3fce0-9ae5-4e39-ae84-7ef415a840c9" providerId="ADAL" clId="{6E391E59-E5F5-4E3C-B2B2-13D919204A49}" dt="2025-02-12T10:13:42.210" v="2137"/>
          <ac:cxnSpMkLst>
            <pc:docMk/>
            <pc:sldMk cId="2035093310" sldId="260"/>
            <ac:cxnSpMk id="28" creationId="{D891E407-403B-4764-86C9-33A56D3BCAA3}"/>
          </ac:cxnSpMkLst>
        </pc:cxnChg>
      </pc:sldChg>
      <pc:sldChg chg="addSp delSp modSp mod setBg delDesignElem">
        <pc:chgData name="Smith, Ryan (RC0059309)" userId="3ae3fce0-9ae5-4e39-ae84-7ef415a840c9" providerId="ADAL" clId="{6E391E59-E5F5-4E3C-B2B2-13D919204A49}" dt="2025-02-12T10:37:03.191" v="3151" actId="115"/>
        <pc:sldMkLst>
          <pc:docMk/>
          <pc:sldMk cId="315290145" sldId="261"/>
        </pc:sldMkLst>
        <pc:spChg chg="mod ord">
          <ac:chgData name="Smith, Ryan (RC0059309)" userId="3ae3fce0-9ae5-4e39-ae84-7ef415a840c9" providerId="ADAL" clId="{6E391E59-E5F5-4E3C-B2B2-13D919204A49}" dt="2025-02-12T10:37:03.191" v="3151" actId="115"/>
          <ac:spMkLst>
            <pc:docMk/>
            <pc:sldMk cId="315290145" sldId="261"/>
            <ac:spMk id="2" creationId="{999D21C9-D40F-D84C-12C1-F9C6AEE101D0}"/>
          </ac:spMkLst>
        </pc:spChg>
        <pc:spChg chg="add mod">
          <ac:chgData name="Smith, Ryan (RC0059309)" userId="3ae3fce0-9ae5-4e39-ae84-7ef415a840c9" providerId="ADAL" clId="{6E391E59-E5F5-4E3C-B2B2-13D919204A49}" dt="2025-02-12T10:17:58.196" v="2349" actId="20577"/>
          <ac:spMkLst>
            <pc:docMk/>
            <pc:sldMk cId="315290145" sldId="261"/>
            <ac:spMk id="3" creationId="{A3E61F72-9E0E-6737-474D-42D7D422ADC1}"/>
          </ac:spMkLst>
        </pc:spChg>
        <pc:spChg chg="add del">
          <ac:chgData name="Smith, Ryan (RC0059309)" userId="3ae3fce0-9ae5-4e39-ae84-7ef415a840c9" providerId="ADAL" clId="{6E391E59-E5F5-4E3C-B2B2-13D919204A49}" dt="2025-02-12T10:16:21.209" v="2288" actId="26606"/>
          <ac:spMkLst>
            <pc:docMk/>
            <pc:sldMk cId="315290145" sldId="261"/>
            <ac:spMk id="8" creationId="{19C533BD-14EC-9C42-7F62-C0091823B7C7}"/>
          </ac:spMkLst>
        </pc:spChg>
        <pc:spChg chg="del">
          <ac:chgData name="Smith, Ryan (RC0059309)" userId="3ae3fce0-9ae5-4e39-ae84-7ef415a840c9" providerId="ADAL" clId="{6E391E59-E5F5-4E3C-B2B2-13D919204A49}" dt="2025-02-12T10:13:42.210" v="2137"/>
          <ac:spMkLst>
            <pc:docMk/>
            <pc:sldMk cId="315290145" sldId="261"/>
            <ac:spMk id="9" creationId="{522A94E1-AEBD-4286-BFF8-0711E4CD3E3B}"/>
          </ac:spMkLst>
        </pc:spChg>
        <pc:spChg chg="add del">
          <ac:chgData name="Smith, Ryan (RC0059309)" userId="3ae3fce0-9ae5-4e39-ae84-7ef415a840c9" providerId="ADAL" clId="{6E391E59-E5F5-4E3C-B2B2-13D919204A49}" dt="2025-02-12T10:20:50.986" v="2417" actId="26606"/>
          <ac:spMkLst>
            <pc:docMk/>
            <pc:sldMk cId="315290145" sldId="261"/>
            <ac:spMk id="10" creationId="{989BE678-777B-482A-A616-FEDC47B162E5}"/>
          </ac:spMkLst>
        </pc:spChg>
        <pc:spChg chg="add del">
          <ac:chgData name="Smith, Ryan (RC0059309)" userId="3ae3fce0-9ae5-4e39-ae84-7ef415a840c9" providerId="ADAL" clId="{6E391E59-E5F5-4E3C-B2B2-13D919204A49}" dt="2025-02-12T10:16:21.209" v="2288" actId="26606"/>
          <ac:spMkLst>
            <pc:docMk/>
            <pc:sldMk cId="315290145" sldId="261"/>
            <ac:spMk id="11" creationId="{E1063F05-99EF-4DA3-B595-4E26670F29F9}"/>
          </ac:spMkLst>
        </pc:spChg>
        <pc:spChg chg="add del">
          <ac:chgData name="Smith, Ryan (RC0059309)" userId="3ae3fce0-9ae5-4e39-ae84-7ef415a840c9" providerId="ADAL" clId="{6E391E59-E5F5-4E3C-B2B2-13D919204A49}" dt="2025-02-12T10:20:50.986" v="2417" actId="26606"/>
          <ac:spMkLst>
            <pc:docMk/>
            <pc:sldMk cId="315290145" sldId="261"/>
            <ac:spMk id="14" creationId="{D28BE0C3-2102-4820-B88B-A448B1840D14}"/>
          </ac:spMkLst>
        </pc:spChg>
        <pc:spChg chg="add del">
          <ac:chgData name="Smith, Ryan (RC0059309)" userId="3ae3fce0-9ae5-4e39-ae84-7ef415a840c9" providerId="ADAL" clId="{6E391E59-E5F5-4E3C-B2B2-13D919204A49}" dt="2025-02-12T10:16:21.656" v="2290" actId="26606"/>
          <ac:spMkLst>
            <pc:docMk/>
            <pc:sldMk cId="315290145" sldId="261"/>
            <ac:spMk id="16" creationId="{C4837D3E-A613-8FE5-9C70-37DD422BE08A}"/>
          </ac:spMkLst>
        </pc:spChg>
        <pc:spChg chg="add del">
          <ac:chgData name="Smith, Ryan (RC0059309)" userId="3ae3fce0-9ae5-4e39-ae84-7ef415a840c9" providerId="ADAL" clId="{6E391E59-E5F5-4E3C-B2B2-13D919204A49}" dt="2025-02-12T10:16:22.257" v="2292" actId="26606"/>
          <ac:spMkLst>
            <pc:docMk/>
            <pc:sldMk cId="315290145" sldId="261"/>
            <ac:spMk id="18" creationId="{7C1A1EAE-357C-4E0F-B9D2-FA8CCF1A056C}"/>
          </ac:spMkLst>
        </pc:spChg>
        <pc:spChg chg="add del">
          <ac:chgData name="Smith, Ryan (RC0059309)" userId="3ae3fce0-9ae5-4e39-ae84-7ef415a840c9" providerId="ADAL" clId="{6E391E59-E5F5-4E3C-B2B2-13D919204A49}" dt="2025-02-12T10:16:22.257" v="2292" actId="26606"/>
          <ac:spMkLst>
            <pc:docMk/>
            <pc:sldMk cId="315290145" sldId="261"/>
            <ac:spMk id="19" creationId="{4038CB10-1F5C-4D54-9DF7-12586DE5B007}"/>
          </ac:spMkLst>
        </pc:spChg>
        <pc:spChg chg="add del">
          <ac:chgData name="Smith, Ryan (RC0059309)" userId="3ae3fce0-9ae5-4e39-ae84-7ef415a840c9" providerId="ADAL" clId="{6E391E59-E5F5-4E3C-B2B2-13D919204A49}" dt="2025-02-12T10:16:22.257" v="2292" actId="26606"/>
          <ac:spMkLst>
            <pc:docMk/>
            <pc:sldMk cId="315290145" sldId="261"/>
            <ac:spMk id="20" creationId="{73ED6512-6858-4552-B699-9A97FE9A4EA2}"/>
          </ac:spMkLst>
        </pc:spChg>
        <pc:spChg chg="add del">
          <ac:chgData name="Smith, Ryan (RC0059309)" userId="3ae3fce0-9ae5-4e39-ae84-7ef415a840c9" providerId="ADAL" clId="{6E391E59-E5F5-4E3C-B2B2-13D919204A49}" dt="2025-02-12T10:16:22.257" v="2292" actId="26606"/>
          <ac:spMkLst>
            <pc:docMk/>
            <pc:sldMk cId="315290145" sldId="261"/>
            <ac:spMk id="21" creationId="{7C53A1A5-2A00-2A0B-3609-3C0B5E95CDCA}"/>
          </ac:spMkLst>
        </pc:spChg>
        <pc:spChg chg="add del">
          <ac:chgData name="Smith, Ryan (RC0059309)" userId="3ae3fce0-9ae5-4e39-ae84-7ef415a840c9" providerId="ADAL" clId="{6E391E59-E5F5-4E3C-B2B2-13D919204A49}" dt="2025-02-12T10:20:50.986" v="2417" actId="26606"/>
          <ac:spMkLst>
            <pc:docMk/>
            <pc:sldMk cId="315290145" sldId="261"/>
            <ac:spMk id="22" creationId="{A4322390-8B58-46BE-88EB-D9FD30C08743}"/>
          </ac:spMkLst>
        </pc:spChg>
        <pc:spChg chg="add del">
          <ac:chgData name="Smith, Ryan (RC0059309)" userId="3ae3fce0-9ae5-4e39-ae84-7ef415a840c9" providerId="ADAL" clId="{6E391E59-E5F5-4E3C-B2B2-13D919204A49}" dt="2025-02-12T10:16:24.759" v="2294" actId="26606"/>
          <ac:spMkLst>
            <pc:docMk/>
            <pc:sldMk cId="315290145" sldId="261"/>
            <ac:spMk id="24" creationId="{1D582440-C4FC-1B45-8148-05504F188C28}"/>
          </ac:spMkLst>
        </pc:spChg>
        <pc:spChg chg="add del">
          <ac:chgData name="Smith, Ryan (RC0059309)" userId="3ae3fce0-9ae5-4e39-ae84-7ef415a840c9" providerId="ADAL" clId="{6E391E59-E5F5-4E3C-B2B2-13D919204A49}" dt="2025-02-12T10:16:37.639" v="2296" actId="26606"/>
          <ac:spMkLst>
            <pc:docMk/>
            <pc:sldMk cId="315290145" sldId="261"/>
            <ac:spMk id="26" creationId="{4F6D2E95-5879-44A2-AB57-81DB5F99D54D}"/>
          </ac:spMkLst>
        </pc:spChg>
        <pc:spChg chg="add del">
          <ac:chgData name="Smith, Ryan (RC0059309)" userId="3ae3fce0-9ae5-4e39-ae84-7ef415a840c9" providerId="ADAL" clId="{6E391E59-E5F5-4E3C-B2B2-13D919204A49}" dt="2025-02-12T10:16:37.639" v="2296" actId="26606"/>
          <ac:spMkLst>
            <pc:docMk/>
            <pc:sldMk cId="315290145" sldId="261"/>
            <ac:spMk id="27" creationId="{252753FF-BFE0-4D73-98FB-962BAA98BD65}"/>
          </ac:spMkLst>
        </pc:spChg>
        <pc:spChg chg="add del">
          <ac:chgData name="Smith, Ryan (RC0059309)" userId="3ae3fce0-9ae5-4e39-ae84-7ef415a840c9" providerId="ADAL" clId="{6E391E59-E5F5-4E3C-B2B2-13D919204A49}" dt="2025-02-12T10:16:37.639" v="2296" actId="26606"/>
          <ac:spMkLst>
            <pc:docMk/>
            <pc:sldMk cId="315290145" sldId="261"/>
            <ac:spMk id="29" creationId="{F35C92F6-1750-A3E3-64BA-E21C6225DACA}"/>
          </ac:spMkLst>
        </pc:spChg>
        <pc:spChg chg="add del mod">
          <ac:chgData name="Smith, Ryan (RC0059309)" userId="3ae3fce0-9ae5-4e39-ae84-7ef415a840c9" providerId="ADAL" clId="{6E391E59-E5F5-4E3C-B2B2-13D919204A49}" dt="2025-02-12T10:17:25.583" v="2320" actId="26606"/>
          <ac:spMkLst>
            <pc:docMk/>
            <pc:sldMk cId="315290145" sldId="261"/>
            <ac:spMk id="32" creationId="{720D12A1-A92F-19FC-0C0E-4F00D8B2F9CE}"/>
          </ac:spMkLst>
        </pc:spChg>
        <pc:spChg chg="add del">
          <ac:chgData name="Smith, Ryan (RC0059309)" userId="3ae3fce0-9ae5-4e39-ae84-7ef415a840c9" providerId="ADAL" clId="{6E391E59-E5F5-4E3C-B2B2-13D919204A49}" dt="2025-02-12T10:20:49.920" v="2414" actId="26606"/>
          <ac:spMkLst>
            <pc:docMk/>
            <pc:sldMk cId="315290145" sldId="261"/>
            <ac:spMk id="34" creationId="{989BE678-777B-482A-A616-FEDC47B162E5}"/>
          </ac:spMkLst>
        </pc:spChg>
        <pc:spChg chg="add del">
          <ac:chgData name="Smith, Ryan (RC0059309)" userId="3ae3fce0-9ae5-4e39-ae84-7ef415a840c9" providerId="ADAL" clId="{6E391E59-E5F5-4E3C-B2B2-13D919204A49}" dt="2025-02-12T10:20:49.920" v="2414" actId="26606"/>
          <ac:spMkLst>
            <pc:docMk/>
            <pc:sldMk cId="315290145" sldId="261"/>
            <ac:spMk id="36" creationId="{D28BE0C3-2102-4820-B88B-A448B1840D14}"/>
          </ac:spMkLst>
        </pc:spChg>
        <pc:spChg chg="add del">
          <ac:chgData name="Smith, Ryan (RC0059309)" userId="3ae3fce0-9ae5-4e39-ae84-7ef415a840c9" providerId="ADAL" clId="{6E391E59-E5F5-4E3C-B2B2-13D919204A49}" dt="2025-02-12T10:20:49.920" v="2414" actId="26606"/>
          <ac:spMkLst>
            <pc:docMk/>
            <pc:sldMk cId="315290145" sldId="261"/>
            <ac:spMk id="38" creationId="{A4322390-8B58-46BE-88EB-D9FD30C08743}"/>
          </ac:spMkLst>
        </pc:spChg>
        <pc:spChg chg="add del">
          <ac:chgData name="Smith, Ryan (RC0059309)" userId="3ae3fce0-9ae5-4e39-ae84-7ef415a840c9" providerId="ADAL" clId="{6E391E59-E5F5-4E3C-B2B2-13D919204A49}" dt="2025-02-12T10:17:24.571" v="2317" actId="26606"/>
          <ac:spMkLst>
            <pc:docMk/>
            <pc:sldMk cId="315290145" sldId="261"/>
            <ac:spMk id="40" creationId="{841ADA27-F8D7-4034-AACF-0E2C0E2546BE}"/>
          </ac:spMkLst>
        </pc:spChg>
        <pc:spChg chg="add del">
          <ac:chgData name="Smith, Ryan (RC0059309)" userId="3ae3fce0-9ae5-4e39-ae84-7ef415a840c9" providerId="ADAL" clId="{6E391E59-E5F5-4E3C-B2B2-13D919204A49}" dt="2025-02-12T10:20:49.920" v="2414" actId="26606"/>
          <ac:spMkLst>
            <pc:docMk/>
            <pc:sldMk cId="315290145" sldId="261"/>
            <ac:spMk id="41" creationId="{C885E190-58DD-42DD-A4A8-401E15C92A52}"/>
          </ac:spMkLst>
        </pc:spChg>
        <pc:spChg chg="add del">
          <ac:chgData name="Smith, Ryan (RC0059309)" userId="3ae3fce0-9ae5-4e39-ae84-7ef415a840c9" providerId="ADAL" clId="{6E391E59-E5F5-4E3C-B2B2-13D919204A49}" dt="2025-02-12T10:20:50.891" v="2416" actId="26606"/>
          <ac:spMkLst>
            <pc:docMk/>
            <pc:sldMk cId="315290145" sldId="261"/>
            <ac:spMk id="43" creationId="{A26E2FAE-FA60-497B-B2CB-7702C6FF3A3F}"/>
          </ac:spMkLst>
        </pc:spChg>
        <pc:spChg chg="add del">
          <ac:chgData name="Smith, Ryan (RC0059309)" userId="3ae3fce0-9ae5-4e39-ae84-7ef415a840c9" providerId="ADAL" clId="{6E391E59-E5F5-4E3C-B2B2-13D919204A49}" dt="2025-02-12T10:20:50.891" v="2416" actId="26606"/>
          <ac:spMkLst>
            <pc:docMk/>
            <pc:sldMk cId="315290145" sldId="261"/>
            <ac:spMk id="44" creationId="{D8D07084-6093-DB3C-AE14-6A227651CE6C}"/>
          </ac:spMkLst>
        </pc:spChg>
        <pc:spChg chg="add">
          <ac:chgData name="Smith, Ryan (RC0059309)" userId="3ae3fce0-9ae5-4e39-ae84-7ef415a840c9" providerId="ADAL" clId="{6E391E59-E5F5-4E3C-B2B2-13D919204A49}" dt="2025-02-12T10:20:50.986" v="2417" actId="26606"/>
          <ac:spMkLst>
            <pc:docMk/>
            <pc:sldMk cId="315290145" sldId="261"/>
            <ac:spMk id="48" creationId="{4AC0CD9D-7610-4620-93B4-798CCD9AB581}"/>
          </ac:spMkLst>
        </pc:spChg>
        <pc:spChg chg="add">
          <ac:chgData name="Smith, Ryan (RC0059309)" userId="3ae3fce0-9ae5-4e39-ae84-7ef415a840c9" providerId="ADAL" clId="{6E391E59-E5F5-4E3C-B2B2-13D919204A49}" dt="2025-02-12T10:20:50.986" v="2417" actId="26606"/>
          <ac:spMkLst>
            <pc:docMk/>
            <pc:sldMk cId="315290145" sldId="261"/>
            <ac:spMk id="51" creationId="{DE4D62F9-188E-4530-84C2-24BDEE4BEB82}"/>
          </ac:spMkLst>
        </pc:spChg>
        <pc:picChg chg="mod ord">
          <ac:chgData name="Smith, Ryan (RC0059309)" userId="3ae3fce0-9ae5-4e39-ae84-7ef415a840c9" providerId="ADAL" clId="{6E391E59-E5F5-4E3C-B2B2-13D919204A49}" dt="2025-02-12T10:36:54.500" v="3150" actId="1076"/>
          <ac:picMkLst>
            <pc:docMk/>
            <pc:sldMk cId="315290145" sldId="261"/>
            <ac:picMk id="4" creationId="{1686C3BD-0BA4-2D6F-5E1A-94DEF45BBF5A}"/>
          </ac:picMkLst>
        </pc:picChg>
        <pc:picChg chg="add del">
          <ac:chgData name="Smith, Ryan (RC0059309)" userId="3ae3fce0-9ae5-4e39-ae84-7ef415a840c9" providerId="ADAL" clId="{6E391E59-E5F5-4E3C-B2B2-13D919204A49}" dt="2025-02-12T10:20:50.986" v="2417" actId="26606"/>
          <ac:picMkLst>
            <pc:docMk/>
            <pc:sldMk cId="315290145" sldId="261"/>
            <ac:picMk id="6" creationId="{DF19BAF3-7E20-4B9D-B544-BABAEEA1FA75}"/>
          </ac:picMkLst>
        </pc:picChg>
        <pc:picChg chg="add">
          <ac:chgData name="Smith, Ryan (RC0059309)" userId="3ae3fce0-9ae5-4e39-ae84-7ef415a840c9" providerId="ADAL" clId="{6E391E59-E5F5-4E3C-B2B2-13D919204A49}" dt="2025-02-12T10:20:38.896" v="2411" actId="26606"/>
          <ac:picMkLst>
            <pc:docMk/>
            <pc:sldMk cId="315290145" sldId="261"/>
            <ac:picMk id="7" creationId="{950648F4-ABCD-4DF0-8641-76CFB2354721}"/>
          </ac:picMkLst>
        </pc:picChg>
        <pc:picChg chg="add del">
          <ac:chgData name="Smith, Ryan (RC0059309)" userId="3ae3fce0-9ae5-4e39-ae84-7ef415a840c9" providerId="ADAL" clId="{6E391E59-E5F5-4E3C-B2B2-13D919204A49}" dt="2025-02-12T10:20:50.891" v="2416" actId="26606"/>
          <ac:picMkLst>
            <pc:docMk/>
            <pc:sldMk cId="315290145" sldId="261"/>
            <ac:picMk id="12" creationId="{CF1EB4BD-9C7E-4AA3-9681-C7EB0DA6250B}"/>
          </ac:picMkLst>
        </pc:picChg>
        <pc:picChg chg="add del">
          <ac:chgData name="Smith, Ryan (RC0059309)" userId="3ae3fce0-9ae5-4e39-ae84-7ef415a840c9" providerId="ADAL" clId="{6E391E59-E5F5-4E3C-B2B2-13D919204A49}" dt="2025-02-12T10:20:50.986" v="2417" actId="26606"/>
          <ac:picMkLst>
            <pc:docMk/>
            <pc:sldMk cId="315290145" sldId="261"/>
            <ac:picMk id="17" creationId="{94AAE3AA-3759-4D28-B0EF-575F25A5146C}"/>
          </ac:picMkLst>
        </pc:picChg>
        <pc:picChg chg="add del">
          <ac:chgData name="Smith, Ryan (RC0059309)" userId="3ae3fce0-9ae5-4e39-ae84-7ef415a840c9" providerId="ADAL" clId="{6E391E59-E5F5-4E3C-B2B2-13D919204A49}" dt="2025-02-12T10:20:49.920" v="2414" actId="26606"/>
          <ac:picMkLst>
            <pc:docMk/>
            <pc:sldMk cId="315290145" sldId="261"/>
            <ac:picMk id="35" creationId="{94AAE3AA-3759-4D28-B0EF-575F25A5146C}"/>
          </ac:picMkLst>
        </pc:picChg>
        <pc:picChg chg="add">
          <ac:chgData name="Smith, Ryan (RC0059309)" userId="3ae3fce0-9ae5-4e39-ae84-7ef415a840c9" providerId="ADAL" clId="{6E391E59-E5F5-4E3C-B2B2-13D919204A49}" dt="2025-02-12T10:20:50.986" v="2417" actId="26606"/>
          <ac:picMkLst>
            <pc:docMk/>
            <pc:sldMk cId="315290145" sldId="261"/>
            <ac:picMk id="47" creationId="{7C268552-D473-46ED-B1B8-422042C4DEF1}"/>
          </ac:picMkLst>
        </pc:picChg>
        <pc:cxnChg chg="add del">
          <ac:chgData name="Smith, Ryan (RC0059309)" userId="3ae3fce0-9ae5-4e39-ae84-7ef415a840c9" providerId="ADAL" clId="{6E391E59-E5F5-4E3C-B2B2-13D919204A49}" dt="2025-02-12T10:16:21.209" v="2288" actId="26606"/>
          <ac:cxnSpMkLst>
            <pc:docMk/>
            <pc:sldMk cId="315290145" sldId="261"/>
            <ac:cxnSpMk id="13" creationId="{E0A835C2-2B9B-4174-AA2C-60A4F1311908}"/>
          </ac:cxnSpMkLst>
        </pc:cxnChg>
        <pc:cxnChg chg="add del">
          <ac:chgData name="Smith, Ryan (RC0059309)" userId="3ae3fce0-9ae5-4e39-ae84-7ef415a840c9" providerId="ADAL" clId="{6E391E59-E5F5-4E3C-B2B2-13D919204A49}" dt="2025-02-12T10:16:21.656" v="2290" actId="26606"/>
          <ac:cxnSpMkLst>
            <pc:docMk/>
            <pc:sldMk cId="315290145" sldId="261"/>
            <ac:cxnSpMk id="15" creationId="{84F19D98-A5BA-4BE2-ACFB-4ED9DBA915FC}"/>
          </ac:cxnSpMkLst>
        </pc:cxnChg>
        <pc:cxnChg chg="add del">
          <ac:chgData name="Smith, Ryan (RC0059309)" userId="3ae3fce0-9ae5-4e39-ae84-7ef415a840c9" providerId="ADAL" clId="{6E391E59-E5F5-4E3C-B2B2-13D919204A49}" dt="2025-02-12T10:16:24.759" v="2294" actId="26606"/>
          <ac:cxnSpMkLst>
            <pc:docMk/>
            <pc:sldMk cId="315290145" sldId="261"/>
            <ac:cxnSpMk id="23" creationId="{93F407EB-DEE0-45A7-8D9C-905C9E84850C}"/>
          </ac:cxnSpMkLst>
        </pc:cxnChg>
        <pc:cxnChg chg="add del">
          <ac:chgData name="Smith, Ryan (RC0059309)" userId="3ae3fce0-9ae5-4e39-ae84-7ef415a840c9" providerId="ADAL" clId="{6E391E59-E5F5-4E3C-B2B2-13D919204A49}" dt="2025-02-12T10:16:37.639" v="2296" actId="26606"/>
          <ac:cxnSpMkLst>
            <pc:docMk/>
            <pc:sldMk cId="315290145" sldId="261"/>
            <ac:cxnSpMk id="28" creationId="{87C2A4FF-27EB-4517-8D52-BA9582281EE5}"/>
          </ac:cxnSpMkLst>
        </pc:cxnChg>
        <pc:cxnChg chg="add del">
          <ac:chgData name="Smith, Ryan (RC0059309)" userId="3ae3fce0-9ae5-4e39-ae84-7ef415a840c9" providerId="ADAL" clId="{6E391E59-E5F5-4E3C-B2B2-13D919204A49}" dt="2025-02-12T10:17:25.583" v="2320" actId="26606"/>
          <ac:cxnSpMkLst>
            <pc:docMk/>
            <pc:sldMk cId="315290145" sldId="261"/>
            <ac:cxnSpMk id="31" creationId="{8D59213C-2A55-4BC8-A954-66FF3D9E3282}"/>
          </ac:cxnSpMkLst>
        </pc:cxnChg>
        <pc:cxnChg chg="add del">
          <ac:chgData name="Smith, Ryan (RC0059309)" userId="3ae3fce0-9ae5-4e39-ae84-7ef415a840c9" providerId="ADAL" clId="{6E391E59-E5F5-4E3C-B2B2-13D919204A49}" dt="2025-02-12T10:16:51.200" v="2301" actId="26606"/>
          <ac:cxnSpMkLst>
            <pc:docMk/>
            <pc:sldMk cId="315290145" sldId="261"/>
            <ac:cxnSpMk id="37" creationId="{93F407EB-DEE0-45A7-8D9C-905C9E84850C}"/>
          </ac:cxnSpMkLst>
        </pc:cxnChg>
        <pc:cxnChg chg="add del">
          <ac:chgData name="Smith, Ryan (RC0059309)" userId="3ae3fce0-9ae5-4e39-ae84-7ef415a840c9" providerId="ADAL" clId="{6E391E59-E5F5-4E3C-B2B2-13D919204A49}" dt="2025-02-12T10:17:24.571" v="2317" actId="26606"/>
          <ac:cxnSpMkLst>
            <pc:docMk/>
            <pc:sldMk cId="315290145" sldId="261"/>
            <ac:cxnSpMk id="39" creationId="{9CC82DC8-E7AF-4E0A-B62F-9B79E706D9F3}"/>
          </ac:cxnSpMkLst>
        </pc:cxnChg>
      </pc:sldChg>
      <pc:sldChg chg="addSp delSp modSp mod setBg delDesignElem modNotesTx">
        <pc:chgData name="Smith, Ryan (RC0059309)" userId="3ae3fce0-9ae5-4e39-ae84-7ef415a840c9" providerId="ADAL" clId="{6E391E59-E5F5-4E3C-B2B2-13D919204A49}" dt="2025-02-12T10:35:51.964" v="3108" actId="20577"/>
        <pc:sldMkLst>
          <pc:docMk/>
          <pc:sldMk cId="1886787372" sldId="262"/>
        </pc:sldMkLst>
        <pc:spChg chg="mod">
          <ac:chgData name="Smith, Ryan (RC0059309)" userId="3ae3fce0-9ae5-4e39-ae84-7ef415a840c9" providerId="ADAL" clId="{6E391E59-E5F5-4E3C-B2B2-13D919204A49}" dt="2025-02-12T10:35:51.964" v="3108" actId="20577"/>
          <ac:spMkLst>
            <pc:docMk/>
            <pc:sldMk cId="1886787372" sldId="262"/>
            <ac:spMk id="2" creationId="{842CB93D-35EB-8153-C912-7AEDF8236D21}"/>
          </ac:spMkLst>
        </pc:spChg>
        <pc:spChg chg="del">
          <ac:chgData name="Smith, Ryan (RC0059309)" userId="3ae3fce0-9ae5-4e39-ae84-7ef415a840c9" providerId="ADAL" clId="{6E391E59-E5F5-4E3C-B2B2-13D919204A49}" dt="2025-02-12T09:51:27.032" v="499"/>
          <ac:spMkLst>
            <pc:docMk/>
            <pc:sldMk cId="1886787372" sldId="262"/>
            <ac:spMk id="3" creationId="{3C230ED7-C4B1-C528-4FB4-9AC7B700D626}"/>
          </ac:spMkLst>
        </pc:spChg>
        <pc:spChg chg="add mod ord">
          <ac:chgData name="Smith, Ryan (RC0059309)" userId="3ae3fce0-9ae5-4e39-ae84-7ef415a840c9" providerId="ADAL" clId="{6E391E59-E5F5-4E3C-B2B2-13D919204A49}" dt="2025-02-12T10:24:36.878" v="2513" actId="207"/>
          <ac:spMkLst>
            <pc:docMk/>
            <pc:sldMk cId="1886787372" sldId="262"/>
            <ac:spMk id="6" creationId="{C6D7226D-6B3B-B0A0-1306-E6F048EA32C6}"/>
          </ac:spMkLst>
        </pc:spChg>
        <pc:spChg chg="add del">
          <ac:chgData name="Smith, Ryan (RC0059309)" userId="3ae3fce0-9ae5-4e39-ae84-7ef415a840c9" providerId="ADAL" clId="{6E391E59-E5F5-4E3C-B2B2-13D919204A49}" dt="2025-02-12T10:13:42.210" v="2137"/>
          <ac:spMkLst>
            <pc:docMk/>
            <pc:sldMk cId="1886787372" sldId="262"/>
            <ac:spMk id="10" creationId="{F8446B12-7391-4711-8B31-112A0B896C76}"/>
          </ac:spMkLst>
        </pc:spChg>
        <pc:spChg chg="add del">
          <ac:chgData name="Smith, Ryan (RC0059309)" userId="3ae3fce0-9ae5-4e39-ae84-7ef415a840c9" providerId="ADAL" clId="{6E391E59-E5F5-4E3C-B2B2-13D919204A49}" dt="2025-02-12T10:15:47.384" v="2279" actId="26606"/>
          <ac:spMkLst>
            <pc:docMk/>
            <pc:sldMk cId="1886787372" sldId="262"/>
            <ac:spMk id="11" creationId="{E1063F05-99EF-4DA3-B595-4E26670F29F9}"/>
          </ac:spMkLst>
        </pc:spChg>
        <pc:spChg chg="add del">
          <ac:chgData name="Smith, Ryan (RC0059309)" userId="3ae3fce0-9ae5-4e39-ae84-7ef415a840c9" providerId="ADAL" clId="{6E391E59-E5F5-4E3C-B2B2-13D919204A49}" dt="2025-02-12T10:17:27.141" v="2323" actId="26606"/>
          <ac:spMkLst>
            <pc:docMk/>
            <pc:sldMk cId="1886787372" sldId="262"/>
            <ac:spMk id="15" creationId="{F17F33D1-7DED-4080-B2A7-31A990D81098}"/>
          </ac:spMkLst>
        </pc:spChg>
        <pc:spChg chg="add del">
          <ac:chgData name="Smith, Ryan (RC0059309)" userId="3ae3fce0-9ae5-4e39-ae84-7ef415a840c9" providerId="ADAL" clId="{6E391E59-E5F5-4E3C-B2B2-13D919204A49}" dt="2025-02-12T10:17:27.141" v="2323" actId="26606"/>
          <ac:spMkLst>
            <pc:docMk/>
            <pc:sldMk cId="1886787372" sldId="262"/>
            <ac:spMk id="17" creationId="{A6713302-E175-43AA-B068-554ADB51645C}"/>
          </ac:spMkLst>
        </pc:spChg>
        <pc:spChg chg="add del">
          <ac:chgData name="Smith, Ryan (RC0059309)" userId="3ae3fce0-9ae5-4e39-ae84-7ef415a840c9" providerId="ADAL" clId="{6E391E59-E5F5-4E3C-B2B2-13D919204A49}" dt="2025-02-12T10:17:27.141" v="2323" actId="26606"/>
          <ac:spMkLst>
            <pc:docMk/>
            <pc:sldMk cId="1886787372" sldId="262"/>
            <ac:spMk id="18" creationId="{AC98E40B-A3CC-438D-B558-DF71232A8594}"/>
          </ac:spMkLst>
        </pc:spChg>
        <pc:spChg chg="add del">
          <ac:chgData name="Smith, Ryan (RC0059309)" userId="3ae3fce0-9ae5-4e39-ae84-7ef415a840c9" providerId="ADAL" clId="{6E391E59-E5F5-4E3C-B2B2-13D919204A49}" dt="2025-02-12T10:17:27.141" v="2323" actId="26606"/>
          <ac:spMkLst>
            <pc:docMk/>
            <pc:sldMk cId="1886787372" sldId="262"/>
            <ac:spMk id="19" creationId="{9D11DFD7-4821-40B5-90D4-CB93EADE3BF7}"/>
          </ac:spMkLst>
        </pc:spChg>
        <pc:spChg chg="add del">
          <ac:chgData name="Smith, Ryan (RC0059309)" userId="3ae3fce0-9ae5-4e39-ae84-7ef415a840c9" providerId="ADAL" clId="{6E391E59-E5F5-4E3C-B2B2-13D919204A49}" dt="2025-02-12T10:17:27.141" v="2323" actId="26606"/>
          <ac:spMkLst>
            <pc:docMk/>
            <pc:sldMk cId="1886787372" sldId="262"/>
            <ac:spMk id="21" creationId="{1398210D-2A1F-487B-A18F-8E00B6652AE3}"/>
          </ac:spMkLst>
        </pc:spChg>
        <pc:grpChg chg="add del">
          <ac:chgData name="Smith, Ryan (RC0059309)" userId="3ae3fce0-9ae5-4e39-ae84-7ef415a840c9" providerId="ADAL" clId="{6E391E59-E5F5-4E3C-B2B2-13D919204A49}" dt="2025-02-12T10:13:42.210" v="2137"/>
          <ac:grpSpMkLst>
            <pc:docMk/>
            <pc:sldMk cId="1886787372" sldId="262"/>
            <ac:grpSpMk id="12" creationId="{AC0B7807-0C83-4963-821A-69B172722E49}"/>
          </ac:grpSpMkLst>
        </pc:grpChg>
        <pc:picChg chg="add mod ord">
          <ac:chgData name="Smith, Ryan (RC0059309)" userId="3ae3fce0-9ae5-4e39-ae84-7ef415a840c9" providerId="ADAL" clId="{6E391E59-E5F5-4E3C-B2B2-13D919204A49}" dt="2025-02-12T10:17:27.141" v="2323" actId="26606"/>
          <ac:picMkLst>
            <pc:docMk/>
            <pc:sldMk cId="1886787372" sldId="262"/>
            <ac:picMk id="4" creationId="{5E7803CA-C51B-4057-1923-FE0C98315A9A}"/>
          </ac:picMkLst>
        </pc:picChg>
        <pc:picChg chg="add mod ord">
          <ac:chgData name="Smith, Ryan (RC0059309)" userId="3ae3fce0-9ae5-4e39-ae84-7ef415a840c9" providerId="ADAL" clId="{6E391E59-E5F5-4E3C-B2B2-13D919204A49}" dt="2025-02-12T10:17:27.141" v="2323" actId="26606"/>
          <ac:picMkLst>
            <pc:docMk/>
            <pc:sldMk cId="1886787372" sldId="262"/>
            <ac:picMk id="5" creationId="{3FF0EBE1-A080-A5ED-90F4-7FBF13D34B14}"/>
          </ac:picMkLst>
        </pc:picChg>
        <pc:cxnChg chg="add del">
          <ac:chgData name="Smith, Ryan (RC0059309)" userId="3ae3fce0-9ae5-4e39-ae84-7ef415a840c9" providerId="ADAL" clId="{6E391E59-E5F5-4E3C-B2B2-13D919204A49}" dt="2025-02-12T10:15:47.384" v="2279" actId="26606"/>
          <ac:cxnSpMkLst>
            <pc:docMk/>
            <pc:sldMk cId="1886787372" sldId="262"/>
            <ac:cxnSpMk id="13" creationId="{E0A835C2-2B9B-4174-AA2C-60A4F1311908}"/>
          </ac:cxnSpMkLst>
        </pc:cxnChg>
        <pc:cxnChg chg="add del">
          <ac:chgData name="Smith, Ryan (RC0059309)" userId="3ae3fce0-9ae5-4e39-ae84-7ef415a840c9" providerId="ADAL" clId="{6E391E59-E5F5-4E3C-B2B2-13D919204A49}" dt="2025-02-12T10:17:27.141" v="2323" actId="26606"/>
          <ac:cxnSpMkLst>
            <pc:docMk/>
            <pc:sldMk cId="1886787372" sldId="262"/>
            <ac:cxnSpMk id="16" creationId="{78FE06D1-5BC3-4511-B13C-CC9E57B230F1}"/>
          </ac:cxnSpMkLst>
        </pc:cxnChg>
      </pc:sldChg>
      <pc:sldChg chg="addSp delSp modSp mod setBg delDesignElem modNotesTx">
        <pc:chgData name="Smith, Ryan (RC0059309)" userId="3ae3fce0-9ae5-4e39-ae84-7ef415a840c9" providerId="ADAL" clId="{6E391E59-E5F5-4E3C-B2B2-13D919204A49}" dt="2025-02-12T10:37:41.760" v="3161" actId="115"/>
        <pc:sldMkLst>
          <pc:docMk/>
          <pc:sldMk cId="46220" sldId="263"/>
        </pc:sldMkLst>
        <pc:spChg chg="mod">
          <ac:chgData name="Smith, Ryan (RC0059309)" userId="3ae3fce0-9ae5-4e39-ae84-7ef415a840c9" providerId="ADAL" clId="{6E391E59-E5F5-4E3C-B2B2-13D919204A49}" dt="2025-02-12T10:37:41.760" v="3161" actId="115"/>
          <ac:spMkLst>
            <pc:docMk/>
            <pc:sldMk cId="46220" sldId="263"/>
            <ac:spMk id="2" creationId="{12DF335D-A75C-6731-8F23-1D95CD3BEA37}"/>
          </ac:spMkLst>
        </pc:spChg>
        <pc:spChg chg="del mod">
          <ac:chgData name="Smith, Ryan (RC0059309)" userId="3ae3fce0-9ae5-4e39-ae84-7ef415a840c9" providerId="ADAL" clId="{6E391E59-E5F5-4E3C-B2B2-13D919204A49}" dt="2025-02-12T09:42:17.948" v="18"/>
          <ac:spMkLst>
            <pc:docMk/>
            <pc:sldMk cId="46220" sldId="263"/>
            <ac:spMk id="3" creationId="{505D17C3-98C9-BBC9-3120-DDED37D5F549}"/>
          </ac:spMkLst>
        </pc:spChg>
        <pc:spChg chg="add mod">
          <ac:chgData name="Smith, Ryan (RC0059309)" userId="3ae3fce0-9ae5-4e39-ae84-7ef415a840c9" providerId="ADAL" clId="{6E391E59-E5F5-4E3C-B2B2-13D919204A49}" dt="2025-02-12T10:24:21.495" v="2511" actId="207"/>
          <ac:spMkLst>
            <pc:docMk/>
            <pc:sldMk cId="46220" sldId="263"/>
            <ac:spMk id="10" creationId="{01E67940-3094-AED7-2E0E-7E553C486DD3}"/>
          </ac:spMkLst>
        </pc:spChg>
        <pc:spChg chg="add del">
          <ac:chgData name="Smith, Ryan (RC0059309)" userId="3ae3fce0-9ae5-4e39-ae84-7ef415a840c9" providerId="ADAL" clId="{6E391E59-E5F5-4E3C-B2B2-13D919204A49}" dt="2025-02-12T10:13:42.210" v="2137"/>
          <ac:spMkLst>
            <pc:docMk/>
            <pc:sldMk cId="46220" sldId="263"/>
            <ac:spMk id="13" creationId="{114C78B5-EC6B-4A39-8860-705100867457}"/>
          </ac:spMkLst>
        </pc:spChg>
        <pc:spChg chg="add del">
          <ac:chgData name="Smith, Ryan (RC0059309)" userId="3ae3fce0-9ae5-4e39-ae84-7ef415a840c9" providerId="ADAL" clId="{6E391E59-E5F5-4E3C-B2B2-13D919204A49}" dt="2025-02-12T10:17:26.680" v="2322" actId="26606"/>
          <ac:spMkLst>
            <pc:docMk/>
            <pc:sldMk cId="46220" sldId="263"/>
            <ac:spMk id="17" creationId="{C0BE2E4F-1C22-4E27-AFDF-4A916710DABF}"/>
          </ac:spMkLst>
        </pc:spChg>
        <pc:spChg chg="add del">
          <ac:chgData name="Smith, Ryan (RC0059309)" userId="3ae3fce0-9ae5-4e39-ae84-7ef415a840c9" providerId="ADAL" clId="{6E391E59-E5F5-4E3C-B2B2-13D919204A49}" dt="2025-02-12T10:17:26.680" v="2322" actId="26606"/>
          <ac:spMkLst>
            <pc:docMk/>
            <pc:sldMk cId="46220" sldId="263"/>
            <ac:spMk id="19" creationId="{DF475663-5B60-49AF-853E-284CB296B5B5}"/>
          </ac:spMkLst>
        </pc:spChg>
        <pc:spChg chg="add del">
          <ac:chgData name="Smith, Ryan (RC0059309)" userId="3ae3fce0-9ae5-4e39-ae84-7ef415a840c9" providerId="ADAL" clId="{6E391E59-E5F5-4E3C-B2B2-13D919204A49}" dt="2025-02-12T10:17:26.680" v="2322" actId="26606"/>
          <ac:spMkLst>
            <pc:docMk/>
            <pc:sldMk cId="46220" sldId="263"/>
            <ac:spMk id="21" creationId="{A18FB002-FDC0-4047-A743-ACAB98BBE66C}"/>
          </ac:spMkLst>
        </pc:spChg>
        <pc:spChg chg="add del">
          <ac:chgData name="Smith, Ryan (RC0059309)" userId="3ae3fce0-9ae5-4e39-ae84-7ef415a840c9" providerId="ADAL" clId="{6E391E59-E5F5-4E3C-B2B2-13D919204A49}" dt="2025-02-12T10:17:26.680" v="2322" actId="26606"/>
          <ac:spMkLst>
            <pc:docMk/>
            <pc:sldMk cId="46220" sldId="263"/>
            <ac:spMk id="23" creationId="{7A460F99-1813-47E8-91EB-FCC73D482E94}"/>
          </ac:spMkLst>
        </pc:spChg>
        <pc:spChg chg="add del">
          <ac:chgData name="Smith, Ryan (RC0059309)" userId="3ae3fce0-9ae5-4e39-ae84-7ef415a840c9" providerId="ADAL" clId="{6E391E59-E5F5-4E3C-B2B2-13D919204A49}" dt="2025-02-12T10:17:26.680" v="2322" actId="26606"/>
          <ac:spMkLst>
            <pc:docMk/>
            <pc:sldMk cId="46220" sldId="263"/>
            <ac:spMk id="25" creationId="{BE1B2A3F-4047-46CA-9A4C-A1C55E0E817B}"/>
          </ac:spMkLst>
        </pc:spChg>
        <pc:spChg chg="add del">
          <ac:chgData name="Smith, Ryan (RC0059309)" userId="3ae3fce0-9ae5-4e39-ae84-7ef415a840c9" providerId="ADAL" clId="{6E391E59-E5F5-4E3C-B2B2-13D919204A49}" dt="2025-02-12T10:17:26.680" v="2322" actId="26606"/>
          <ac:spMkLst>
            <pc:docMk/>
            <pc:sldMk cId="46220" sldId="263"/>
            <ac:spMk id="27" creationId="{D5D93BCC-80D3-4B3C-843E-83F5CF360368}"/>
          </ac:spMkLst>
        </pc:spChg>
        <pc:grpChg chg="add del">
          <ac:chgData name="Smith, Ryan (RC0059309)" userId="3ae3fce0-9ae5-4e39-ae84-7ef415a840c9" providerId="ADAL" clId="{6E391E59-E5F5-4E3C-B2B2-13D919204A49}" dt="2025-02-12T10:13:42.210" v="2137"/>
          <ac:grpSpMkLst>
            <pc:docMk/>
            <pc:sldMk cId="46220" sldId="263"/>
            <ac:grpSpMk id="15" creationId="{A50943B0-FDF7-4C2C-B784-9208C945A8C3}"/>
          </ac:grpSpMkLst>
        </pc:grpChg>
        <pc:picChg chg="add mod ord">
          <ac:chgData name="Smith, Ryan (RC0059309)" userId="3ae3fce0-9ae5-4e39-ae84-7ef415a840c9" providerId="ADAL" clId="{6E391E59-E5F5-4E3C-B2B2-13D919204A49}" dt="2025-02-12T09:43:55.584" v="26" actId="26606"/>
          <ac:picMkLst>
            <pc:docMk/>
            <pc:sldMk cId="46220" sldId="263"/>
            <ac:picMk id="4" creationId="{95295B37-3F51-AE41-B574-6524E7CFCDAF}"/>
          </ac:picMkLst>
        </pc:picChg>
        <pc:picChg chg="add mod ord">
          <ac:chgData name="Smith, Ryan (RC0059309)" userId="3ae3fce0-9ae5-4e39-ae84-7ef415a840c9" providerId="ADAL" clId="{6E391E59-E5F5-4E3C-B2B2-13D919204A49}" dt="2025-02-12T10:17:26.680" v="2322" actId="26606"/>
          <ac:picMkLst>
            <pc:docMk/>
            <pc:sldMk cId="46220" sldId="263"/>
            <ac:picMk id="5" creationId="{92FB937B-0DBB-3DD7-E7ED-E7DC4A37E7B7}"/>
          </ac:picMkLst>
        </pc:picChg>
        <pc:picChg chg="add mod">
          <ac:chgData name="Smith, Ryan (RC0059309)" userId="3ae3fce0-9ae5-4e39-ae84-7ef415a840c9" providerId="ADAL" clId="{6E391E59-E5F5-4E3C-B2B2-13D919204A49}" dt="2025-02-12T10:17:26.680" v="2322" actId="26606"/>
          <ac:picMkLst>
            <pc:docMk/>
            <pc:sldMk cId="46220" sldId="263"/>
            <ac:picMk id="6" creationId="{31362A42-6FA4-EDCF-7816-F190A9E89299}"/>
          </ac:picMkLst>
        </pc:picChg>
      </pc:sldChg>
      <pc:sldChg chg="addSp delSp modSp new mod setBg delDesignElem modNotesTx">
        <pc:chgData name="Smith, Ryan (RC0059309)" userId="3ae3fce0-9ae5-4e39-ae84-7ef415a840c9" providerId="ADAL" clId="{6E391E59-E5F5-4E3C-B2B2-13D919204A49}" dt="2025-02-12T10:37:19.520" v="3155" actId="1076"/>
        <pc:sldMkLst>
          <pc:docMk/>
          <pc:sldMk cId="568258747" sldId="264"/>
        </pc:sldMkLst>
        <pc:spChg chg="mod">
          <ac:chgData name="Smith, Ryan (RC0059309)" userId="3ae3fce0-9ae5-4e39-ae84-7ef415a840c9" providerId="ADAL" clId="{6E391E59-E5F5-4E3C-B2B2-13D919204A49}" dt="2025-02-12T10:37:19.520" v="3155" actId="1076"/>
          <ac:spMkLst>
            <pc:docMk/>
            <pc:sldMk cId="568258747" sldId="264"/>
            <ac:spMk id="2" creationId="{6F72A539-44FB-164A-BC7C-F77147BC90E1}"/>
          </ac:spMkLst>
        </pc:spChg>
        <pc:spChg chg="mod ord">
          <ac:chgData name="Smith, Ryan (RC0059309)" userId="3ae3fce0-9ae5-4e39-ae84-7ef415a840c9" providerId="ADAL" clId="{6E391E59-E5F5-4E3C-B2B2-13D919204A49}" dt="2025-02-12T10:18:22.574" v="2376" actId="27636"/>
          <ac:spMkLst>
            <pc:docMk/>
            <pc:sldMk cId="568258747" sldId="264"/>
            <ac:spMk id="3" creationId="{3D3C366E-C989-DE9B-F41B-AA2D2F69AB9C}"/>
          </ac:spMkLst>
        </pc:spChg>
        <pc:spChg chg="add del">
          <ac:chgData name="Smith, Ryan (RC0059309)" userId="3ae3fce0-9ae5-4e39-ae84-7ef415a840c9" providerId="ADAL" clId="{6E391E59-E5F5-4E3C-B2B2-13D919204A49}" dt="2025-02-12T10:16:05.346" v="2283" actId="26606"/>
          <ac:spMkLst>
            <pc:docMk/>
            <pc:sldMk cId="568258747" sldId="264"/>
            <ac:spMk id="6" creationId="{7C1A1EAE-357C-4E0F-B9D2-FA8CCF1A056C}"/>
          </ac:spMkLst>
        </pc:spChg>
        <pc:spChg chg="add del">
          <ac:chgData name="Smith, Ryan (RC0059309)" userId="3ae3fce0-9ae5-4e39-ae84-7ef415a840c9" providerId="ADAL" clId="{6E391E59-E5F5-4E3C-B2B2-13D919204A49}" dt="2025-02-12T10:16:05.346" v="2283" actId="26606"/>
          <ac:spMkLst>
            <pc:docMk/>
            <pc:sldMk cId="568258747" sldId="264"/>
            <ac:spMk id="7" creationId="{4038CB10-1F5C-4D54-9DF7-12586DE5B007}"/>
          </ac:spMkLst>
        </pc:spChg>
        <pc:spChg chg="add del">
          <ac:chgData name="Smith, Ryan (RC0059309)" userId="3ae3fce0-9ae5-4e39-ae84-7ef415a840c9" providerId="ADAL" clId="{6E391E59-E5F5-4E3C-B2B2-13D919204A49}" dt="2025-02-12T10:13:42.210" v="2137"/>
          <ac:spMkLst>
            <pc:docMk/>
            <pc:sldMk cId="568258747" sldId="264"/>
            <ac:spMk id="9" creationId="{F13C74B1-5B17-4795-BED0-7140497B445A}"/>
          </ac:spMkLst>
        </pc:spChg>
        <pc:spChg chg="add del">
          <ac:chgData name="Smith, Ryan (RC0059309)" userId="3ae3fce0-9ae5-4e39-ae84-7ef415a840c9" providerId="ADAL" clId="{6E391E59-E5F5-4E3C-B2B2-13D919204A49}" dt="2025-02-12T10:13:42.210" v="2137"/>
          <ac:spMkLst>
            <pc:docMk/>
            <pc:sldMk cId="568258747" sldId="264"/>
            <ac:spMk id="11" creationId="{D4974D33-8DC5-464E-8C6D-BE58F0669C17}"/>
          </ac:spMkLst>
        </pc:spChg>
        <pc:spChg chg="add del">
          <ac:chgData name="Smith, Ryan (RC0059309)" userId="3ae3fce0-9ae5-4e39-ae84-7ef415a840c9" providerId="ADAL" clId="{6E391E59-E5F5-4E3C-B2B2-13D919204A49}" dt="2025-02-12T10:16:05.346" v="2283" actId="26606"/>
          <ac:spMkLst>
            <pc:docMk/>
            <pc:sldMk cId="568258747" sldId="264"/>
            <ac:spMk id="13" creationId="{73ED6512-6858-4552-B699-9A97FE9A4EA2}"/>
          </ac:spMkLst>
        </pc:spChg>
        <pc:spChg chg="add del">
          <ac:chgData name="Smith, Ryan (RC0059309)" userId="3ae3fce0-9ae5-4e39-ae84-7ef415a840c9" providerId="ADAL" clId="{6E391E59-E5F5-4E3C-B2B2-13D919204A49}" dt="2025-02-12T10:16:10.093" v="2285" actId="26606"/>
          <ac:spMkLst>
            <pc:docMk/>
            <pc:sldMk cId="568258747" sldId="264"/>
            <ac:spMk id="15" creationId="{E1063F05-99EF-4DA3-B595-4E26670F29F9}"/>
          </ac:spMkLst>
        </pc:spChg>
        <pc:picChg chg="add mod">
          <ac:chgData name="Smith, Ryan (RC0059309)" userId="3ae3fce0-9ae5-4e39-ae84-7ef415a840c9" providerId="ADAL" clId="{6E391E59-E5F5-4E3C-B2B2-13D919204A49}" dt="2025-02-12T10:17:25.985" v="2321" actId="26606"/>
          <ac:picMkLst>
            <pc:docMk/>
            <pc:sldMk cId="568258747" sldId="264"/>
            <ac:picMk id="4" creationId="{F2B71768-023E-B8C2-B473-AD3E43579612}"/>
          </ac:picMkLst>
        </pc:picChg>
        <pc:cxnChg chg="add del">
          <ac:chgData name="Smith, Ryan (RC0059309)" userId="3ae3fce0-9ae5-4e39-ae84-7ef415a840c9" providerId="ADAL" clId="{6E391E59-E5F5-4E3C-B2B2-13D919204A49}" dt="2025-02-12T10:16:10.093" v="2285" actId="26606"/>
          <ac:cxnSpMkLst>
            <pc:docMk/>
            <pc:sldMk cId="568258747" sldId="264"/>
            <ac:cxnSpMk id="16" creationId="{E0A835C2-2B9B-4174-AA2C-60A4F1311908}"/>
          </ac:cxnSpMkLst>
        </pc:cxnChg>
        <pc:cxnChg chg="add del">
          <ac:chgData name="Smith, Ryan (RC0059309)" userId="3ae3fce0-9ae5-4e39-ae84-7ef415a840c9" providerId="ADAL" clId="{6E391E59-E5F5-4E3C-B2B2-13D919204A49}" dt="2025-02-12T10:17:25.985" v="2321" actId="26606"/>
          <ac:cxnSpMkLst>
            <pc:docMk/>
            <pc:sldMk cId="568258747" sldId="264"/>
            <ac:cxnSpMk id="18" creationId="{8D59213C-2A55-4BC8-A954-66FF3D9E3282}"/>
          </ac:cxnSpMkLst>
        </pc:cxnChg>
      </pc:sldChg>
      <pc:sldChg chg="addSp delSp modSp new mod setBg modNotesTx">
        <pc:chgData name="Smith, Ryan (RC0059309)" userId="3ae3fce0-9ae5-4e39-ae84-7ef415a840c9" providerId="ADAL" clId="{6E391E59-E5F5-4E3C-B2B2-13D919204A49}" dt="2025-02-12T10:37:31.125" v="3160" actId="115"/>
        <pc:sldMkLst>
          <pc:docMk/>
          <pc:sldMk cId="3180630141" sldId="265"/>
        </pc:sldMkLst>
        <pc:spChg chg="mod">
          <ac:chgData name="Smith, Ryan (RC0059309)" userId="3ae3fce0-9ae5-4e39-ae84-7ef415a840c9" providerId="ADAL" clId="{6E391E59-E5F5-4E3C-B2B2-13D919204A49}" dt="2025-02-12T10:37:31.125" v="3160" actId="115"/>
          <ac:spMkLst>
            <pc:docMk/>
            <pc:sldMk cId="3180630141" sldId="265"/>
            <ac:spMk id="2" creationId="{A907FAFF-C576-8ECF-9E12-2C00E2D6758B}"/>
          </ac:spMkLst>
        </pc:spChg>
        <pc:spChg chg="mod ord">
          <ac:chgData name="Smith, Ryan (RC0059309)" userId="3ae3fce0-9ae5-4e39-ae84-7ef415a840c9" providerId="ADAL" clId="{6E391E59-E5F5-4E3C-B2B2-13D919204A49}" dt="2025-02-12T10:25:07.665" v="2523" actId="26606"/>
          <ac:spMkLst>
            <pc:docMk/>
            <pc:sldMk cId="3180630141" sldId="265"/>
            <ac:spMk id="3" creationId="{A26B9C52-732C-780A-B782-03EC300EAA1D}"/>
          </ac:spMkLst>
        </pc:spChg>
        <pc:spChg chg="add del mod">
          <ac:chgData name="Smith, Ryan (RC0059309)" userId="3ae3fce0-9ae5-4e39-ae84-7ef415a840c9" providerId="ADAL" clId="{6E391E59-E5F5-4E3C-B2B2-13D919204A49}" dt="2025-02-12T10:11:18.785" v="1975" actId="21"/>
          <ac:spMkLst>
            <pc:docMk/>
            <pc:sldMk cId="3180630141" sldId="265"/>
            <ac:spMk id="5" creationId="{E0A9FFE7-CFD4-0A1B-80FE-9D8DA936958D}"/>
          </ac:spMkLst>
        </pc:spChg>
        <pc:spChg chg="add del mod">
          <ac:chgData name="Smith, Ryan (RC0059309)" userId="3ae3fce0-9ae5-4e39-ae84-7ef415a840c9" providerId="ADAL" clId="{6E391E59-E5F5-4E3C-B2B2-13D919204A49}" dt="2025-02-12T10:11:59.880" v="2107"/>
          <ac:spMkLst>
            <pc:docMk/>
            <pc:sldMk cId="3180630141" sldId="265"/>
            <ac:spMk id="6" creationId="{3D663FFB-FB2A-724B-7DAF-979F83040064}"/>
          </ac:spMkLst>
        </pc:spChg>
        <pc:spChg chg="add del mod">
          <ac:chgData name="Smith, Ryan (RC0059309)" userId="3ae3fce0-9ae5-4e39-ae84-7ef415a840c9" providerId="ADAL" clId="{6E391E59-E5F5-4E3C-B2B2-13D919204A49}" dt="2025-02-12T10:11:30.331" v="1979" actId="478"/>
          <ac:spMkLst>
            <pc:docMk/>
            <pc:sldMk cId="3180630141" sldId="265"/>
            <ac:spMk id="7" creationId="{0AA99968-68B8-1ED8-5BC0-5106F9C6B7A0}"/>
          </ac:spMkLst>
        </pc:spChg>
        <pc:spChg chg="add del mod">
          <ac:chgData name="Smith, Ryan (RC0059309)" userId="3ae3fce0-9ae5-4e39-ae84-7ef415a840c9" providerId="ADAL" clId="{6E391E59-E5F5-4E3C-B2B2-13D919204A49}" dt="2025-02-12T10:25:00.718" v="2518" actId="21"/>
          <ac:spMkLst>
            <pc:docMk/>
            <pc:sldMk cId="3180630141" sldId="265"/>
            <ac:spMk id="8" creationId="{6FFA5075-DF88-DE07-B2C9-53409B95BE5A}"/>
          </ac:spMkLst>
        </pc:spChg>
        <pc:spChg chg="add">
          <ac:chgData name="Smith, Ryan (RC0059309)" userId="3ae3fce0-9ae5-4e39-ae84-7ef415a840c9" providerId="ADAL" clId="{6E391E59-E5F5-4E3C-B2B2-13D919204A49}" dt="2025-02-12T10:25:07.665" v="2523" actId="26606"/>
          <ac:spMkLst>
            <pc:docMk/>
            <pc:sldMk cId="3180630141" sldId="265"/>
            <ac:spMk id="12" creationId="{B54E2689-26D4-44B0-9175-57BD88CF2849}"/>
          </ac:spMkLst>
        </pc:spChg>
        <pc:spChg chg="add del">
          <ac:chgData name="Smith, Ryan (RC0059309)" userId="3ae3fce0-9ae5-4e39-ae84-7ef415a840c9" providerId="ADAL" clId="{6E391E59-E5F5-4E3C-B2B2-13D919204A49}" dt="2025-02-12T10:25:05.677" v="2520" actId="26606"/>
          <ac:spMkLst>
            <pc:docMk/>
            <pc:sldMk cId="3180630141" sldId="265"/>
            <ac:spMk id="15" creationId="{B54E2689-26D4-44B0-9175-57BD88CF2849}"/>
          </ac:spMkLst>
        </pc:spChg>
        <pc:picChg chg="add mod ord">
          <ac:chgData name="Smith, Ryan (RC0059309)" userId="3ae3fce0-9ae5-4e39-ae84-7ef415a840c9" providerId="ADAL" clId="{6E391E59-E5F5-4E3C-B2B2-13D919204A49}" dt="2025-02-12T10:25:07.665" v="2523" actId="26606"/>
          <ac:picMkLst>
            <pc:docMk/>
            <pc:sldMk cId="3180630141" sldId="265"/>
            <ac:picMk id="9" creationId="{875CFCD7-E99C-8691-3FEE-EFE54EF4ACEF}"/>
          </ac:picMkLst>
        </pc:picChg>
        <pc:picChg chg="add mod">
          <ac:chgData name="Smith, Ryan (RC0059309)" userId="3ae3fce0-9ae5-4e39-ae84-7ef415a840c9" providerId="ADAL" clId="{6E391E59-E5F5-4E3C-B2B2-13D919204A49}" dt="2025-02-12T10:25:07.665" v="2523" actId="26606"/>
          <ac:picMkLst>
            <pc:docMk/>
            <pc:sldMk cId="3180630141" sldId="265"/>
            <ac:picMk id="10" creationId="{27798044-AC60-C973-80F0-354E5751FE90}"/>
          </ac:picMkLst>
        </pc:picChg>
      </pc:sldChg>
      <pc:sldChg chg="addSp delSp modSp new mod setBg modNotesTx">
        <pc:chgData name="Smith, Ryan (RC0059309)" userId="3ae3fce0-9ae5-4e39-ae84-7ef415a840c9" providerId="ADAL" clId="{6E391E59-E5F5-4E3C-B2B2-13D919204A49}" dt="2025-02-12T10:35:03.443" v="3091" actId="20577"/>
        <pc:sldMkLst>
          <pc:docMk/>
          <pc:sldMk cId="2788162559" sldId="266"/>
        </pc:sldMkLst>
        <pc:spChg chg="mod">
          <ac:chgData name="Smith, Ryan (RC0059309)" userId="3ae3fce0-9ae5-4e39-ae84-7ef415a840c9" providerId="ADAL" clId="{6E391E59-E5F5-4E3C-B2B2-13D919204A49}" dt="2025-02-12T10:28:48.661" v="2549" actId="1076"/>
          <ac:spMkLst>
            <pc:docMk/>
            <pc:sldMk cId="2788162559" sldId="266"/>
            <ac:spMk id="2" creationId="{769BBF90-8C47-BA5E-BA44-23E98B354151}"/>
          </ac:spMkLst>
        </pc:spChg>
        <pc:spChg chg="del">
          <ac:chgData name="Smith, Ryan (RC0059309)" userId="3ae3fce0-9ae5-4e39-ae84-7ef415a840c9" providerId="ADAL" clId="{6E391E59-E5F5-4E3C-B2B2-13D919204A49}" dt="2025-02-12T10:27:35.173" v="2525"/>
          <ac:spMkLst>
            <pc:docMk/>
            <pc:sldMk cId="2788162559" sldId="266"/>
            <ac:spMk id="3" creationId="{EF79A58C-4CE2-39E8-3199-A178CB62B1E0}"/>
          </ac:spMkLst>
        </pc:spChg>
        <pc:spChg chg="add del mod">
          <ac:chgData name="Smith, Ryan (RC0059309)" userId="3ae3fce0-9ae5-4e39-ae84-7ef415a840c9" providerId="ADAL" clId="{6E391E59-E5F5-4E3C-B2B2-13D919204A49}" dt="2025-02-12T10:28:42.647" v="2548" actId="21"/>
          <ac:spMkLst>
            <pc:docMk/>
            <pc:sldMk cId="2788162559" sldId="266"/>
            <ac:spMk id="10" creationId="{7C3F612B-32AD-0D42-9375-DF73CCDF18C4}"/>
          </ac:spMkLst>
        </pc:spChg>
        <pc:spChg chg="add del">
          <ac:chgData name="Smith, Ryan (RC0059309)" userId="3ae3fce0-9ae5-4e39-ae84-7ef415a840c9" providerId="ADAL" clId="{6E391E59-E5F5-4E3C-B2B2-13D919204A49}" dt="2025-02-12T10:28:17.520" v="2533" actId="26606"/>
          <ac:spMkLst>
            <pc:docMk/>
            <pc:sldMk cId="2788162559" sldId="266"/>
            <ac:spMk id="13" creationId="{0F8EDF29-1535-4A6E-807D-812733F33EDB}"/>
          </ac:spMkLst>
        </pc:spChg>
        <pc:spChg chg="add">
          <ac:chgData name="Smith, Ryan (RC0059309)" userId="3ae3fce0-9ae5-4e39-ae84-7ef415a840c9" providerId="ADAL" clId="{6E391E59-E5F5-4E3C-B2B2-13D919204A49}" dt="2025-02-12T10:28:17.520" v="2533" actId="26606"/>
          <ac:spMkLst>
            <pc:docMk/>
            <pc:sldMk cId="2788162559" sldId="266"/>
            <ac:spMk id="18" creationId="{6B41991E-FEAE-49BB-BDDD-80639BB61C96}"/>
          </ac:spMkLst>
        </pc:spChg>
        <pc:picChg chg="add mod ord">
          <ac:chgData name="Smith, Ryan (RC0059309)" userId="3ae3fce0-9ae5-4e39-ae84-7ef415a840c9" providerId="ADAL" clId="{6E391E59-E5F5-4E3C-B2B2-13D919204A49}" dt="2025-02-12T10:28:17.520" v="2533" actId="26606"/>
          <ac:picMkLst>
            <pc:docMk/>
            <pc:sldMk cId="2788162559" sldId="266"/>
            <ac:picMk id="4" creationId="{BA03DB3E-D36A-8653-2CFB-43EFF65CDC15}"/>
          </ac:picMkLst>
        </pc:picChg>
        <pc:picChg chg="add mod ord">
          <ac:chgData name="Smith, Ryan (RC0059309)" userId="3ae3fce0-9ae5-4e39-ae84-7ef415a840c9" providerId="ADAL" clId="{6E391E59-E5F5-4E3C-B2B2-13D919204A49}" dt="2025-02-12T10:28:17.520" v="2533" actId="26606"/>
          <ac:picMkLst>
            <pc:docMk/>
            <pc:sldMk cId="2788162559" sldId="266"/>
            <ac:picMk id="5" creationId="{3A5458CF-9E64-B144-2A26-5FADBB588DDC}"/>
          </ac:picMkLst>
        </pc:picChg>
        <pc:picChg chg="add mod">
          <ac:chgData name="Smith, Ryan (RC0059309)" userId="3ae3fce0-9ae5-4e39-ae84-7ef415a840c9" providerId="ADAL" clId="{6E391E59-E5F5-4E3C-B2B2-13D919204A49}" dt="2025-02-12T10:28:17.520" v="2533" actId="26606"/>
          <ac:picMkLst>
            <pc:docMk/>
            <pc:sldMk cId="2788162559" sldId="266"/>
            <ac:picMk id="6" creationId="{9933B315-9FAD-297E-00F0-086C4E3A06EA}"/>
          </ac:picMkLst>
        </pc:picChg>
        <pc:picChg chg="add mod">
          <ac:chgData name="Smith, Ryan (RC0059309)" userId="3ae3fce0-9ae5-4e39-ae84-7ef415a840c9" providerId="ADAL" clId="{6E391E59-E5F5-4E3C-B2B2-13D919204A49}" dt="2025-02-12T10:28:17.520" v="2533" actId="26606"/>
          <ac:picMkLst>
            <pc:docMk/>
            <pc:sldMk cId="2788162559" sldId="266"/>
            <ac:picMk id="7" creationId="{D21E11AC-9591-D271-1AD7-610B2C787AF4}"/>
          </ac:picMkLst>
        </pc:picChg>
      </pc:sldChg>
      <pc:sldChg chg="addSp delSp modSp new mod setBg setClrOvrMap modNotesTx">
        <pc:chgData name="Smith, Ryan (RC0059309)" userId="3ae3fce0-9ae5-4e39-ae84-7ef415a840c9" providerId="ADAL" clId="{6E391E59-E5F5-4E3C-B2B2-13D919204A49}" dt="2025-02-12T10:41:02.928" v="3219" actId="1076"/>
        <pc:sldMkLst>
          <pc:docMk/>
          <pc:sldMk cId="1269557495" sldId="267"/>
        </pc:sldMkLst>
        <pc:spChg chg="mod ord">
          <ac:chgData name="Smith, Ryan (RC0059309)" userId="3ae3fce0-9ae5-4e39-ae84-7ef415a840c9" providerId="ADAL" clId="{6E391E59-E5F5-4E3C-B2B2-13D919204A49}" dt="2025-02-12T10:41:02.928" v="3219" actId="1076"/>
          <ac:spMkLst>
            <pc:docMk/>
            <pc:sldMk cId="1269557495" sldId="267"/>
            <ac:spMk id="2" creationId="{8276FE99-20A5-1755-5998-85BD2B883720}"/>
          </ac:spMkLst>
        </pc:spChg>
        <pc:spChg chg="del">
          <ac:chgData name="Smith, Ryan (RC0059309)" userId="3ae3fce0-9ae5-4e39-ae84-7ef415a840c9" providerId="ADAL" clId="{6E391E59-E5F5-4E3C-B2B2-13D919204A49}" dt="2025-02-12T10:32:00.483" v="2584"/>
          <ac:spMkLst>
            <pc:docMk/>
            <pc:sldMk cId="1269557495" sldId="267"/>
            <ac:spMk id="3" creationId="{4F184CF5-BADF-DD08-0EC9-01B3C8BC610B}"/>
          </ac:spMkLst>
        </pc:spChg>
        <pc:spChg chg="add del">
          <ac:chgData name="Smith, Ryan (RC0059309)" userId="3ae3fce0-9ae5-4e39-ae84-7ef415a840c9" providerId="ADAL" clId="{6E391E59-E5F5-4E3C-B2B2-13D919204A49}" dt="2025-02-12T10:40:27.801" v="3211" actId="26606"/>
          <ac:spMkLst>
            <pc:docMk/>
            <pc:sldMk cId="1269557495" sldId="267"/>
            <ac:spMk id="13" creationId="{989BE678-777B-482A-A616-FEDC47B162E5}"/>
          </ac:spMkLst>
        </pc:spChg>
        <pc:spChg chg="add del">
          <ac:chgData name="Smith, Ryan (RC0059309)" userId="3ae3fce0-9ae5-4e39-ae84-7ef415a840c9" providerId="ADAL" clId="{6E391E59-E5F5-4E3C-B2B2-13D919204A49}" dt="2025-02-12T10:40:27.801" v="3211" actId="26606"/>
          <ac:spMkLst>
            <pc:docMk/>
            <pc:sldMk cId="1269557495" sldId="267"/>
            <ac:spMk id="19" creationId="{D28BE0C3-2102-4820-B88B-A448B1840D14}"/>
          </ac:spMkLst>
        </pc:spChg>
        <pc:spChg chg="add del">
          <ac:chgData name="Smith, Ryan (RC0059309)" userId="3ae3fce0-9ae5-4e39-ae84-7ef415a840c9" providerId="ADAL" clId="{6E391E59-E5F5-4E3C-B2B2-13D919204A49}" dt="2025-02-12T10:40:27.801" v="3211" actId="26606"/>
          <ac:spMkLst>
            <pc:docMk/>
            <pc:sldMk cId="1269557495" sldId="267"/>
            <ac:spMk id="21" creationId="{C885E190-58DD-42DD-A4A8-401E15C92A52}"/>
          </ac:spMkLst>
        </pc:spChg>
        <pc:spChg chg="add del mod">
          <ac:chgData name="Smith, Ryan (RC0059309)" userId="3ae3fce0-9ae5-4e39-ae84-7ef415a840c9" providerId="ADAL" clId="{6E391E59-E5F5-4E3C-B2B2-13D919204A49}" dt="2025-02-12T10:40:39.390" v="3213" actId="21"/>
          <ac:spMkLst>
            <pc:docMk/>
            <pc:sldMk cId="1269557495" sldId="267"/>
            <ac:spMk id="25" creationId="{48766D9D-2E75-C17E-DDA5-F898541F466A}"/>
          </ac:spMkLst>
        </pc:spChg>
        <pc:spChg chg="add del">
          <ac:chgData name="Smith, Ryan (RC0059309)" userId="3ae3fce0-9ae5-4e39-ae84-7ef415a840c9" providerId="ADAL" clId="{6E391E59-E5F5-4E3C-B2B2-13D919204A49}" dt="2025-02-12T10:40:23.784" v="3202" actId="26606"/>
          <ac:spMkLst>
            <pc:docMk/>
            <pc:sldMk cId="1269557495" sldId="267"/>
            <ac:spMk id="30" creationId="{989BE678-777B-482A-A616-FEDC47B162E5}"/>
          </ac:spMkLst>
        </pc:spChg>
        <pc:spChg chg="add del">
          <ac:chgData name="Smith, Ryan (RC0059309)" userId="3ae3fce0-9ae5-4e39-ae84-7ef415a840c9" providerId="ADAL" clId="{6E391E59-E5F5-4E3C-B2B2-13D919204A49}" dt="2025-02-12T10:40:23.784" v="3202" actId="26606"/>
          <ac:spMkLst>
            <pc:docMk/>
            <pc:sldMk cId="1269557495" sldId="267"/>
            <ac:spMk id="36" creationId="{D28BE0C3-2102-4820-B88B-A448B1840D14}"/>
          </ac:spMkLst>
        </pc:spChg>
        <pc:spChg chg="add del">
          <ac:chgData name="Smith, Ryan (RC0059309)" userId="3ae3fce0-9ae5-4e39-ae84-7ef415a840c9" providerId="ADAL" clId="{6E391E59-E5F5-4E3C-B2B2-13D919204A49}" dt="2025-02-12T10:40:24.699" v="3204" actId="26606"/>
          <ac:spMkLst>
            <pc:docMk/>
            <pc:sldMk cId="1269557495" sldId="267"/>
            <ac:spMk id="40" creationId="{4AC0CD9D-7610-4620-93B4-798CCD9AB581}"/>
          </ac:spMkLst>
        </pc:spChg>
        <pc:spChg chg="add del">
          <ac:chgData name="Smith, Ryan (RC0059309)" userId="3ae3fce0-9ae5-4e39-ae84-7ef415a840c9" providerId="ADAL" clId="{6E391E59-E5F5-4E3C-B2B2-13D919204A49}" dt="2025-02-12T10:40:24.699" v="3204" actId="26606"/>
          <ac:spMkLst>
            <pc:docMk/>
            <pc:sldMk cId="1269557495" sldId="267"/>
            <ac:spMk id="43" creationId="{DE4D62F9-188E-4530-84C2-24BDEE4BEB82}"/>
          </ac:spMkLst>
        </pc:spChg>
        <pc:spChg chg="add del">
          <ac:chgData name="Smith, Ryan (RC0059309)" userId="3ae3fce0-9ae5-4e39-ae84-7ef415a840c9" providerId="ADAL" clId="{6E391E59-E5F5-4E3C-B2B2-13D919204A49}" dt="2025-02-12T10:40:27.760" v="3210" actId="26606"/>
          <ac:spMkLst>
            <pc:docMk/>
            <pc:sldMk cId="1269557495" sldId="267"/>
            <ac:spMk id="44" creationId="{630182B0-3559-41D5-9EBC-0BD86BEDAD09}"/>
          </ac:spMkLst>
        </pc:spChg>
        <pc:spChg chg="add del">
          <ac:chgData name="Smith, Ryan (RC0059309)" userId="3ae3fce0-9ae5-4e39-ae84-7ef415a840c9" providerId="ADAL" clId="{6E391E59-E5F5-4E3C-B2B2-13D919204A49}" dt="2025-02-12T10:40:25.248" v="3206" actId="26606"/>
          <ac:spMkLst>
            <pc:docMk/>
            <pc:sldMk cId="1269557495" sldId="267"/>
            <ac:spMk id="47" creationId="{989BE678-777B-482A-A616-FEDC47B162E5}"/>
          </ac:spMkLst>
        </pc:spChg>
        <pc:spChg chg="add del">
          <ac:chgData name="Smith, Ryan (RC0059309)" userId="3ae3fce0-9ae5-4e39-ae84-7ef415a840c9" providerId="ADAL" clId="{6E391E59-E5F5-4E3C-B2B2-13D919204A49}" dt="2025-02-12T10:40:25.248" v="3206" actId="26606"/>
          <ac:spMkLst>
            <pc:docMk/>
            <pc:sldMk cId="1269557495" sldId="267"/>
            <ac:spMk id="50" creationId="{D28BE0C3-2102-4820-B88B-A448B1840D14}"/>
          </ac:spMkLst>
        </pc:spChg>
        <pc:spChg chg="add del">
          <ac:chgData name="Smith, Ryan (RC0059309)" userId="3ae3fce0-9ae5-4e39-ae84-7ef415a840c9" providerId="ADAL" clId="{6E391E59-E5F5-4E3C-B2B2-13D919204A49}" dt="2025-02-12T10:40:26.410" v="3208" actId="26606"/>
          <ac:spMkLst>
            <pc:docMk/>
            <pc:sldMk cId="1269557495" sldId="267"/>
            <ac:spMk id="54" creationId="{4AC0CD9D-7610-4620-93B4-798CCD9AB581}"/>
          </ac:spMkLst>
        </pc:spChg>
        <pc:spChg chg="add del">
          <ac:chgData name="Smith, Ryan (RC0059309)" userId="3ae3fce0-9ae5-4e39-ae84-7ef415a840c9" providerId="ADAL" clId="{6E391E59-E5F5-4E3C-B2B2-13D919204A49}" dt="2025-02-12T10:40:26.410" v="3208" actId="26606"/>
          <ac:spMkLst>
            <pc:docMk/>
            <pc:sldMk cId="1269557495" sldId="267"/>
            <ac:spMk id="57" creationId="{DE4D62F9-188E-4530-84C2-24BDEE4BEB82}"/>
          </ac:spMkLst>
        </pc:spChg>
        <pc:spChg chg="add del">
          <ac:chgData name="Smith, Ryan (RC0059309)" userId="3ae3fce0-9ae5-4e39-ae84-7ef415a840c9" providerId="ADAL" clId="{6E391E59-E5F5-4E3C-B2B2-13D919204A49}" dt="2025-02-12T10:40:26.410" v="3208" actId="26606"/>
          <ac:spMkLst>
            <pc:docMk/>
            <pc:sldMk cId="1269557495" sldId="267"/>
            <ac:spMk id="58" creationId="{D67CA421-FA2B-47ED-A101-F8BBEBB2976B}"/>
          </ac:spMkLst>
        </pc:spChg>
        <pc:spChg chg="add del">
          <ac:chgData name="Smith, Ryan (RC0059309)" userId="3ae3fce0-9ae5-4e39-ae84-7ef415a840c9" providerId="ADAL" clId="{6E391E59-E5F5-4E3C-B2B2-13D919204A49}" dt="2025-02-12T10:40:26.410" v="3208" actId="26606"/>
          <ac:spMkLst>
            <pc:docMk/>
            <pc:sldMk cId="1269557495" sldId="267"/>
            <ac:spMk id="59" creationId="{12425D82-CD5E-45A4-9542-70951E59F2D1}"/>
          </ac:spMkLst>
        </pc:spChg>
        <pc:spChg chg="add del">
          <ac:chgData name="Smith, Ryan (RC0059309)" userId="3ae3fce0-9ae5-4e39-ae84-7ef415a840c9" providerId="ADAL" clId="{6E391E59-E5F5-4E3C-B2B2-13D919204A49}" dt="2025-02-12T10:40:26.410" v="3208" actId="26606"/>
          <ac:spMkLst>
            <pc:docMk/>
            <pc:sldMk cId="1269557495" sldId="267"/>
            <ac:spMk id="60" creationId="{221DB897-A621-4D5F-AC81-91199AC4370E}"/>
          </ac:spMkLst>
        </pc:spChg>
        <pc:spChg chg="add del">
          <ac:chgData name="Smith, Ryan (RC0059309)" userId="3ae3fce0-9ae5-4e39-ae84-7ef415a840c9" providerId="ADAL" clId="{6E391E59-E5F5-4E3C-B2B2-13D919204A49}" dt="2025-02-12T10:40:27.760" v="3210" actId="26606"/>
          <ac:spMkLst>
            <pc:docMk/>
            <pc:sldMk cId="1269557495" sldId="267"/>
            <ac:spMk id="64" creationId="{4AC0CD9D-7610-4620-93B4-798CCD9AB581}"/>
          </ac:spMkLst>
        </pc:spChg>
        <pc:spChg chg="add del">
          <ac:chgData name="Smith, Ryan (RC0059309)" userId="3ae3fce0-9ae5-4e39-ae84-7ef415a840c9" providerId="ADAL" clId="{6E391E59-E5F5-4E3C-B2B2-13D919204A49}" dt="2025-02-12T10:40:27.760" v="3210" actId="26606"/>
          <ac:spMkLst>
            <pc:docMk/>
            <pc:sldMk cId="1269557495" sldId="267"/>
            <ac:spMk id="67" creationId="{DE4D62F9-188E-4530-84C2-24BDEE4BEB82}"/>
          </ac:spMkLst>
        </pc:spChg>
        <pc:spChg chg="add del">
          <ac:chgData name="Smith, Ryan (RC0059309)" userId="3ae3fce0-9ae5-4e39-ae84-7ef415a840c9" providerId="ADAL" clId="{6E391E59-E5F5-4E3C-B2B2-13D919204A49}" dt="2025-02-12T10:40:27.760" v="3210" actId="26606"/>
          <ac:spMkLst>
            <pc:docMk/>
            <pc:sldMk cId="1269557495" sldId="267"/>
            <ac:spMk id="68" creationId="{F3F4807A-5068-4492-8025-D75F320E908D}"/>
          </ac:spMkLst>
        </pc:spChg>
        <pc:spChg chg="add del">
          <ac:chgData name="Smith, Ryan (RC0059309)" userId="3ae3fce0-9ae5-4e39-ae84-7ef415a840c9" providerId="ADAL" clId="{6E391E59-E5F5-4E3C-B2B2-13D919204A49}" dt="2025-02-12T10:40:27.760" v="3210" actId="26606"/>
          <ac:spMkLst>
            <pc:docMk/>
            <pc:sldMk cId="1269557495" sldId="267"/>
            <ac:spMk id="69" creationId="{B24996F8-180C-4DCB-8A26-DFA336CDEFBC}"/>
          </ac:spMkLst>
        </pc:spChg>
        <pc:spChg chg="add del">
          <ac:chgData name="Smith, Ryan (RC0059309)" userId="3ae3fce0-9ae5-4e39-ae84-7ef415a840c9" providerId="ADAL" clId="{6E391E59-E5F5-4E3C-B2B2-13D919204A49}" dt="2025-02-12T10:40:27.760" v="3210" actId="26606"/>
          <ac:spMkLst>
            <pc:docMk/>
            <pc:sldMk cId="1269557495" sldId="267"/>
            <ac:spMk id="70" creationId="{D8B22DE2-C518-4F77-BE90-E1B6B1909D91}"/>
          </ac:spMkLst>
        </pc:spChg>
        <pc:picChg chg="add mod ord">
          <ac:chgData name="Smith, Ryan (RC0059309)" userId="3ae3fce0-9ae5-4e39-ae84-7ef415a840c9" providerId="ADAL" clId="{6E391E59-E5F5-4E3C-B2B2-13D919204A49}" dt="2025-02-12T10:40:27.801" v="3211" actId="26606"/>
          <ac:picMkLst>
            <pc:docMk/>
            <pc:sldMk cId="1269557495" sldId="267"/>
            <ac:picMk id="4" creationId="{501F722F-3364-559B-710B-8B810C72AC5A}"/>
          </ac:picMkLst>
        </pc:picChg>
        <pc:picChg chg="add del">
          <ac:chgData name="Smith, Ryan (RC0059309)" userId="3ae3fce0-9ae5-4e39-ae84-7ef415a840c9" providerId="ADAL" clId="{6E391E59-E5F5-4E3C-B2B2-13D919204A49}" dt="2025-02-12T10:40:27.801" v="3211" actId="26606"/>
          <ac:picMkLst>
            <pc:docMk/>
            <pc:sldMk cId="1269557495" sldId="267"/>
            <ac:picMk id="9" creationId="{DF19BAF3-7E20-4B9D-B544-BABAEEA1FA75}"/>
          </ac:picMkLst>
        </pc:picChg>
        <pc:picChg chg="add del">
          <ac:chgData name="Smith, Ryan (RC0059309)" userId="3ae3fce0-9ae5-4e39-ae84-7ef415a840c9" providerId="ADAL" clId="{6E391E59-E5F5-4E3C-B2B2-13D919204A49}" dt="2025-02-12T10:40:27.801" v="3211" actId="26606"/>
          <ac:picMkLst>
            <pc:docMk/>
            <pc:sldMk cId="1269557495" sldId="267"/>
            <ac:picMk id="11" creationId="{950648F4-ABCD-4DF0-8641-76CFB2354721}"/>
          </ac:picMkLst>
        </pc:picChg>
        <pc:picChg chg="add del">
          <ac:chgData name="Smith, Ryan (RC0059309)" userId="3ae3fce0-9ae5-4e39-ae84-7ef415a840c9" providerId="ADAL" clId="{6E391E59-E5F5-4E3C-B2B2-13D919204A49}" dt="2025-02-12T10:40:27.801" v="3211" actId="26606"/>
          <ac:picMkLst>
            <pc:docMk/>
            <pc:sldMk cId="1269557495" sldId="267"/>
            <ac:picMk id="15" creationId="{CF1EB4BD-9C7E-4AA3-9681-C7EB0DA6250B}"/>
          </ac:picMkLst>
        </pc:picChg>
        <pc:picChg chg="add del">
          <ac:chgData name="Smith, Ryan (RC0059309)" userId="3ae3fce0-9ae5-4e39-ae84-7ef415a840c9" providerId="ADAL" clId="{6E391E59-E5F5-4E3C-B2B2-13D919204A49}" dt="2025-02-12T10:40:27.801" v="3211" actId="26606"/>
          <ac:picMkLst>
            <pc:docMk/>
            <pc:sldMk cId="1269557495" sldId="267"/>
            <ac:picMk id="17" creationId="{94AAE3AA-3759-4D28-B0EF-575F25A5146C}"/>
          </ac:picMkLst>
        </pc:picChg>
        <pc:picChg chg="add del">
          <ac:chgData name="Smith, Ryan (RC0059309)" userId="3ae3fce0-9ae5-4e39-ae84-7ef415a840c9" providerId="ADAL" clId="{6E391E59-E5F5-4E3C-B2B2-13D919204A49}" dt="2025-02-12T10:40:23.784" v="3202" actId="26606"/>
          <ac:picMkLst>
            <pc:docMk/>
            <pc:sldMk cId="1269557495" sldId="267"/>
            <ac:picMk id="26" creationId="{DF19BAF3-7E20-4B9D-B544-BABAEEA1FA75}"/>
          </ac:picMkLst>
        </pc:picChg>
        <pc:picChg chg="del">
          <ac:chgData name="Smith, Ryan (RC0059309)" userId="3ae3fce0-9ae5-4e39-ae84-7ef415a840c9" providerId="ADAL" clId="{6E391E59-E5F5-4E3C-B2B2-13D919204A49}" dt="2025-02-12T10:40:23.784" v="3202" actId="26606"/>
          <ac:picMkLst>
            <pc:docMk/>
            <pc:sldMk cId="1269557495" sldId="267"/>
            <ac:picMk id="32" creationId="{CF1EB4BD-9C7E-4AA3-9681-C7EB0DA6250B}"/>
          </ac:picMkLst>
        </pc:picChg>
        <pc:picChg chg="add del">
          <ac:chgData name="Smith, Ryan (RC0059309)" userId="3ae3fce0-9ae5-4e39-ae84-7ef415a840c9" providerId="ADAL" clId="{6E391E59-E5F5-4E3C-B2B2-13D919204A49}" dt="2025-02-12T10:40:24.699" v="3204" actId="26606"/>
          <ac:picMkLst>
            <pc:docMk/>
            <pc:sldMk cId="1269557495" sldId="267"/>
            <ac:picMk id="38" creationId="{41B68C77-138E-4BF7-A276-BD0C78A4219F}"/>
          </ac:picMkLst>
        </pc:picChg>
        <pc:picChg chg="del">
          <ac:chgData name="Smith, Ryan (RC0059309)" userId="3ae3fce0-9ae5-4e39-ae84-7ef415a840c9" providerId="ADAL" clId="{6E391E59-E5F5-4E3C-B2B2-13D919204A49}" dt="2025-02-12T10:40:24.699" v="3204" actId="26606"/>
          <ac:picMkLst>
            <pc:docMk/>
            <pc:sldMk cId="1269557495" sldId="267"/>
            <ac:picMk id="41" creationId="{B9238B3E-24AA-439A-B527-6C5DF6D72145}"/>
          </ac:picMkLst>
        </pc:picChg>
        <pc:picChg chg="add del">
          <ac:chgData name="Smith, Ryan (RC0059309)" userId="3ae3fce0-9ae5-4e39-ae84-7ef415a840c9" providerId="ADAL" clId="{6E391E59-E5F5-4E3C-B2B2-13D919204A49}" dt="2025-02-12T10:40:25.248" v="3206" actId="26606"/>
          <ac:picMkLst>
            <pc:docMk/>
            <pc:sldMk cId="1269557495" sldId="267"/>
            <ac:picMk id="45" creationId="{DF19BAF3-7E20-4B9D-B544-BABAEEA1FA75}"/>
          </ac:picMkLst>
        </pc:picChg>
        <pc:picChg chg="add">
          <ac:chgData name="Smith, Ryan (RC0059309)" userId="3ae3fce0-9ae5-4e39-ae84-7ef415a840c9" providerId="ADAL" clId="{6E391E59-E5F5-4E3C-B2B2-13D919204A49}" dt="2025-02-12T10:40:24.772" v="3205" actId="26606"/>
          <ac:picMkLst>
            <pc:docMk/>
            <pc:sldMk cId="1269557495" sldId="267"/>
            <ac:picMk id="46" creationId="{950648F4-ABCD-4DF0-8641-76CFB2354721}"/>
          </ac:picMkLst>
        </pc:picChg>
        <pc:picChg chg="del">
          <ac:chgData name="Smith, Ryan (RC0059309)" userId="3ae3fce0-9ae5-4e39-ae84-7ef415a840c9" providerId="ADAL" clId="{6E391E59-E5F5-4E3C-B2B2-13D919204A49}" dt="2025-02-12T10:40:25.248" v="3206" actId="26606"/>
          <ac:picMkLst>
            <pc:docMk/>
            <pc:sldMk cId="1269557495" sldId="267"/>
            <ac:picMk id="49" creationId="{94AAE3AA-3759-4D28-B0EF-575F25A5146C}"/>
          </ac:picMkLst>
        </pc:picChg>
      </pc:sldChg>
      <pc:sldMasterChg chg="setBg">
        <pc:chgData name="Smith, Ryan (RC0059309)" userId="3ae3fce0-9ae5-4e39-ae84-7ef415a840c9" providerId="ADAL" clId="{6E391E59-E5F5-4E3C-B2B2-13D919204A49}" dt="2025-02-12T10:18:56.550" v="2378"/>
        <pc:sldMasterMkLst>
          <pc:docMk/>
          <pc:sldMasterMk cId="2738216637" sldId="2147483866"/>
        </pc:sldMasterMkLst>
      </pc:sldMasterChg>
    </pc:docChg>
  </pc:docChgLst>
  <pc:docChgLst>
    <pc:chgData name="Smith, Ryan (RC0059309)" userId="3ae3fce0-9ae5-4e39-ae84-7ef415a840c9" providerId="ADAL" clId="{903A0E21-2BDC-4D94-A0C2-006C304E75BF}"/>
    <pc:docChg chg="undo custSel addSld modSld sldOrd">
      <pc:chgData name="Smith, Ryan (RC0059309)" userId="3ae3fce0-9ae5-4e39-ae84-7ef415a840c9" providerId="ADAL" clId="{903A0E21-2BDC-4D94-A0C2-006C304E75BF}" dt="2025-02-10T10:16:36.997" v="2572" actId="1076"/>
      <pc:docMkLst>
        <pc:docMk/>
      </pc:docMkLst>
      <pc:sldChg chg="addSp delSp modSp mod">
        <pc:chgData name="Smith, Ryan (RC0059309)" userId="3ae3fce0-9ae5-4e39-ae84-7ef415a840c9" providerId="ADAL" clId="{903A0E21-2BDC-4D94-A0C2-006C304E75BF}" dt="2025-02-03T09:31:12.261" v="214" actId="26606"/>
        <pc:sldMkLst>
          <pc:docMk/>
          <pc:sldMk cId="2610843479" sldId="256"/>
        </pc:sldMkLst>
        <pc:spChg chg="mod">
          <ac:chgData name="Smith, Ryan (RC0059309)" userId="3ae3fce0-9ae5-4e39-ae84-7ef415a840c9" providerId="ADAL" clId="{903A0E21-2BDC-4D94-A0C2-006C304E75BF}" dt="2025-02-03T09:31:12.261" v="214" actId="26606"/>
          <ac:spMkLst>
            <pc:docMk/>
            <pc:sldMk cId="2610843479" sldId="256"/>
            <ac:spMk id="2" creationId="{C5A75062-574D-5810-045E-BAB987821F1A}"/>
          </ac:spMkLst>
        </pc:spChg>
        <pc:picChg chg="add mod">
          <ac:chgData name="Smith, Ryan (RC0059309)" userId="3ae3fce0-9ae5-4e39-ae84-7ef415a840c9" providerId="ADAL" clId="{903A0E21-2BDC-4D94-A0C2-006C304E75BF}" dt="2025-02-03T09:31:12.261" v="214" actId="26606"/>
          <ac:picMkLst>
            <pc:docMk/>
            <pc:sldMk cId="2610843479" sldId="256"/>
            <ac:picMk id="3" creationId="{9B0343F7-C226-0C9E-1808-12F205672747}"/>
          </ac:picMkLst>
        </pc:picChg>
        <pc:picChg chg="add mod">
          <ac:chgData name="Smith, Ryan (RC0059309)" userId="3ae3fce0-9ae5-4e39-ae84-7ef415a840c9" providerId="ADAL" clId="{903A0E21-2BDC-4D94-A0C2-006C304E75BF}" dt="2025-02-03T09:31:12.261" v="214" actId="26606"/>
          <ac:picMkLst>
            <pc:docMk/>
            <pc:sldMk cId="2610843479" sldId="256"/>
            <ac:picMk id="4" creationId="{3284F787-D5F4-A3D8-8F12-D0432FCA414F}"/>
          </ac:picMkLst>
        </pc:picChg>
      </pc:sldChg>
      <pc:sldChg chg="addSp delSp modSp mod modNotesTx">
        <pc:chgData name="Smith, Ryan (RC0059309)" userId="3ae3fce0-9ae5-4e39-ae84-7ef415a840c9" providerId="ADAL" clId="{903A0E21-2BDC-4D94-A0C2-006C304E75BF}" dt="2025-02-10T09:05:01.957" v="2170" actId="20577"/>
        <pc:sldMkLst>
          <pc:docMk/>
          <pc:sldMk cId="1811192805" sldId="257"/>
        </pc:sldMkLst>
        <pc:spChg chg="mod">
          <ac:chgData name="Smith, Ryan (RC0059309)" userId="3ae3fce0-9ae5-4e39-ae84-7ef415a840c9" providerId="ADAL" clId="{903A0E21-2BDC-4D94-A0C2-006C304E75BF}" dt="2025-02-03T09:26:43.012" v="206" actId="26606"/>
          <ac:spMkLst>
            <pc:docMk/>
            <pc:sldMk cId="1811192805" sldId="257"/>
            <ac:spMk id="2" creationId="{D41D6779-82F8-3BA0-51A6-7E3D929A4A71}"/>
          </ac:spMkLst>
        </pc:spChg>
        <pc:picChg chg="add mod ord">
          <ac:chgData name="Smith, Ryan (RC0059309)" userId="3ae3fce0-9ae5-4e39-ae84-7ef415a840c9" providerId="ADAL" clId="{903A0E21-2BDC-4D94-A0C2-006C304E75BF}" dt="2025-02-03T09:26:43.012" v="206" actId="26606"/>
          <ac:picMkLst>
            <pc:docMk/>
            <pc:sldMk cId="1811192805" sldId="257"/>
            <ac:picMk id="3" creationId="{A16D8DBC-9B21-79B0-4BED-B64731DD9804}"/>
          </ac:picMkLst>
        </pc:picChg>
        <pc:picChg chg="add mod">
          <ac:chgData name="Smith, Ryan (RC0059309)" userId="3ae3fce0-9ae5-4e39-ae84-7ef415a840c9" providerId="ADAL" clId="{903A0E21-2BDC-4D94-A0C2-006C304E75BF}" dt="2025-02-03T09:25:56.570" v="204" actId="1076"/>
          <ac:picMkLst>
            <pc:docMk/>
            <pc:sldMk cId="1811192805" sldId="257"/>
            <ac:picMk id="4" creationId="{7CC8CF69-D2B2-9D24-3577-EF2090C55536}"/>
          </ac:picMkLst>
        </pc:picChg>
        <pc:picChg chg="add mod ord">
          <ac:chgData name="Smith, Ryan (RC0059309)" userId="3ae3fce0-9ae5-4e39-ae84-7ef415a840c9" providerId="ADAL" clId="{903A0E21-2BDC-4D94-A0C2-006C304E75BF}" dt="2025-02-03T09:26:43.012" v="206" actId="26606"/>
          <ac:picMkLst>
            <pc:docMk/>
            <pc:sldMk cId="1811192805" sldId="257"/>
            <ac:picMk id="5" creationId="{E2BEBFB3-1FC4-9AEA-3A3F-9B03EA976467}"/>
          </ac:picMkLst>
        </pc:picChg>
        <pc:picChg chg="mod ord">
          <ac:chgData name="Smith, Ryan (RC0059309)" userId="3ae3fce0-9ae5-4e39-ae84-7ef415a840c9" providerId="ADAL" clId="{903A0E21-2BDC-4D94-A0C2-006C304E75BF}" dt="2025-02-03T09:26:43.012" v="206" actId="26606"/>
          <ac:picMkLst>
            <pc:docMk/>
            <pc:sldMk cId="1811192805" sldId="257"/>
            <ac:picMk id="2050" creationId="{2DA4B193-CBC9-F51A-E6F5-00FC7A907FD6}"/>
          </ac:picMkLst>
        </pc:picChg>
      </pc:sldChg>
      <pc:sldChg chg="addSp delSp modSp mod modNotesTx">
        <pc:chgData name="Smith, Ryan (RC0059309)" userId="3ae3fce0-9ae5-4e39-ae84-7ef415a840c9" providerId="ADAL" clId="{903A0E21-2BDC-4D94-A0C2-006C304E75BF}" dt="2025-02-03T09:40:27.054" v="1046" actId="20577"/>
        <pc:sldMkLst>
          <pc:docMk/>
          <pc:sldMk cId="1373752768" sldId="258"/>
        </pc:sldMkLst>
        <pc:spChg chg="mod">
          <ac:chgData name="Smith, Ryan (RC0059309)" userId="3ae3fce0-9ae5-4e39-ae84-7ef415a840c9" providerId="ADAL" clId="{903A0E21-2BDC-4D94-A0C2-006C304E75BF}" dt="2025-02-03T09:38:12.582" v="508" actId="26606"/>
          <ac:spMkLst>
            <pc:docMk/>
            <pc:sldMk cId="1373752768" sldId="258"/>
            <ac:spMk id="2" creationId="{DC1E2A92-EDAB-3CDF-F369-36262D8C96B0}"/>
          </ac:spMkLst>
        </pc:spChg>
      </pc:sldChg>
      <pc:sldChg chg="addSp delSp modSp new mod ord setBg modNotesTx">
        <pc:chgData name="Smith, Ryan (RC0059309)" userId="3ae3fce0-9ae5-4e39-ae84-7ef415a840c9" providerId="ADAL" clId="{903A0E21-2BDC-4D94-A0C2-006C304E75BF}" dt="2025-02-10T09:41:56.100" v="2291" actId="21"/>
        <pc:sldMkLst>
          <pc:docMk/>
          <pc:sldMk cId="36019972" sldId="259"/>
        </pc:sldMkLst>
        <pc:spChg chg="mod ord">
          <ac:chgData name="Smith, Ryan (RC0059309)" userId="3ae3fce0-9ae5-4e39-ae84-7ef415a840c9" providerId="ADAL" clId="{903A0E21-2BDC-4D94-A0C2-006C304E75BF}" dt="2025-02-03T09:44:27.485" v="1078" actId="26606"/>
          <ac:spMkLst>
            <pc:docMk/>
            <pc:sldMk cId="36019972" sldId="259"/>
            <ac:spMk id="2" creationId="{4E071D5D-888D-9E27-EACA-FBCCFFD04B3C}"/>
          </ac:spMkLst>
        </pc:spChg>
        <pc:spChg chg="add mod">
          <ac:chgData name="Smith, Ryan (RC0059309)" userId="3ae3fce0-9ae5-4e39-ae84-7ef415a840c9" providerId="ADAL" clId="{903A0E21-2BDC-4D94-A0C2-006C304E75BF}" dt="2025-02-03T09:46:52.143" v="1141" actId="313"/>
          <ac:spMkLst>
            <pc:docMk/>
            <pc:sldMk cId="36019972" sldId="259"/>
            <ac:spMk id="17" creationId="{F5E97392-7149-0026-A070-78CB882DCB00}"/>
          </ac:spMkLst>
        </pc:spChg>
        <pc:picChg chg="add mod ord">
          <ac:chgData name="Smith, Ryan (RC0059309)" userId="3ae3fce0-9ae5-4e39-ae84-7ef415a840c9" providerId="ADAL" clId="{903A0E21-2BDC-4D94-A0C2-006C304E75BF}" dt="2025-02-03T09:44:27.485" v="1078" actId="26606"/>
          <ac:picMkLst>
            <pc:docMk/>
            <pc:sldMk cId="36019972" sldId="259"/>
            <ac:picMk id="4" creationId="{BCC91F64-D70F-DF35-1DA5-CFF5335E5C93}"/>
          </ac:picMkLst>
        </pc:picChg>
        <pc:picChg chg="add mod">
          <ac:chgData name="Smith, Ryan (RC0059309)" userId="3ae3fce0-9ae5-4e39-ae84-7ef415a840c9" providerId="ADAL" clId="{903A0E21-2BDC-4D94-A0C2-006C304E75BF}" dt="2025-02-03T09:44:27.485" v="1078" actId="26606"/>
          <ac:picMkLst>
            <pc:docMk/>
            <pc:sldMk cId="36019972" sldId="259"/>
            <ac:picMk id="5" creationId="{7F04C817-0889-79A5-ED0C-74DA042C5FE4}"/>
          </ac:picMkLst>
        </pc:picChg>
      </pc:sldChg>
      <pc:sldChg chg="addSp delSp modSp new mod setBg modNotesTx">
        <pc:chgData name="Smith, Ryan (RC0059309)" userId="3ae3fce0-9ae5-4e39-ae84-7ef415a840c9" providerId="ADAL" clId="{903A0E21-2BDC-4D94-A0C2-006C304E75BF}" dt="2025-02-10T09:43:45.713" v="2468" actId="20577"/>
        <pc:sldMkLst>
          <pc:docMk/>
          <pc:sldMk cId="2035093310" sldId="260"/>
        </pc:sldMkLst>
        <pc:spChg chg="mod ord">
          <ac:chgData name="Smith, Ryan (RC0059309)" userId="3ae3fce0-9ae5-4e39-ae84-7ef415a840c9" providerId="ADAL" clId="{903A0E21-2BDC-4D94-A0C2-006C304E75BF}" dt="2025-02-10T09:42:45.558" v="2301" actId="26606"/>
          <ac:spMkLst>
            <pc:docMk/>
            <pc:sldMk cId="2035093310" sldId="260"/>
            <ac:spMk id="2" creationId="{EB847DB4-E140-FBD9-B504-7C5E0888FC45}"/>
          </ac:spMkLst>
        </pc:spChg>
        <pc:picChg chg="add mod">
          <ac:chgData name="Smith, Ryan (RC0059309)" userId="3ae3fce0-9ae5-4e39-ae84-7ef415a840c9" providerId="ADAL" clId="{903A0E21-2BDC-4D94-A0C2-006C304E75BF}" dt="2025-02-10T09:42:45.558" v="2301" actId="26606"/>
          <ac:picMkLst>
            <pc:docMk/>
            <pc:sldMk cId="2035093310" sldId="260"/>
            <ac:picMk id="4" creationId="{4F85B215-BA80-EF9D-4AF2-6B21E7F33C5C}"/>
          </ac:picMkLst>
        </pc:picChg>
      </pc:sldChg>
      <pc:sldChg chg="addSp delSp modSp new mod setBg">
        <pc:chgData name="Smith, Ryan (RC0059309)" userId="3ae3fce0-9ae5-4e39-ae84-7ef415a840c9" providerId="ADAL" clId="{903A0E21-2BDC-4D94-A0C2-006C304E75BF}" dt="2025-02-10T10:16:36.997" v="2572" actId="1076"/>
        <pc:sldMkLst>
          <pc:docMk/>
          <pc:sldMk cId="315290145" sldId="261"/>
        </pc:sldMkLst>
        <pc:spChg chg="mod ord">
          <ac:chgData name="Smith, Ryan (RC0059309)" userId="3ae3fce0-9ae5-4e39-ae84-7ef415a840c9" providerId="ADAL" clId="{903A0E21-2BDC-4D94-A0C2-006C304E75BF}" dt="2025-02-10T09:50:43.442" v="2518" actId="26606"/>
          <ac:spMkLst>
            <pc:docMk/>
            <pc:sldMk cId="315290145" sldId="261"/>
            <ac:spMk id="2" creationId="{999D21C9-D40F-D84C-12C1-F9C6AEE101D0}"/>
          </ac:spMkLst>
        </pc:spChg>
        <pc:picChg chg="add mod">
          <ac:chgData name="Smith, Ryan (RC0059309)" userId="3ae3fce0-9ae5-4e39-ae84-7ef415a840c9" providerId="ADAL" clId="{903A0E21-2BDC-4D94-A0C2-006C304E75BF}" dt="2025-02-10T10:16:36.997" v="2572" actId="1076"/>
          <ac:picMkLst>
            <pc:docMk/>
            <pc:sldMk cId="315290145" sldId="261"/>
            <ac:picMk id="4" creationId="{1686C3BD-0BA4-2D6F-5E1A-94DEF45BBF5A}"/>
          </ac:picMkLst>
        </pc:picChg>
      </pc:sldChg>
      <pc:sldChg chg="new">
        <pc:chgData name="Smith, Ryan (RC0059309)" userId="3ae3fce0-9ae5-4e39-ae84-7ef415a840c9" providerId="ADAL" clId="{903A0E21-2BDC-4D94-A0C2-006C304E75BF}" dt="2025-02-10T09:50:48.553" v="2519" actId="680"/>
        <pc:sldMkLst>
          <pc:docMk/>
          <pc:sldMk cId="1886787372" sldId="262"/>
        </pc:sldMkLst>
      </pc:sldChg>
      <pc:sldChg chg="modSp new mod">
        <pc:chgData name="Smith, Ryan (RC0059309)" userId="3ae3fce0-9ae5-4e39-ae84-7ef415a840c9" providerId="ADAL" clId="{903A0E21-2BDC-4D94-A0C2-006C304E75BF}" dt="2025-02-10T10:16:35.645" v="2571" actId="20577"/>
        <pc:sldMkLst>
          <pc:docMk/>
          <pc:sldMk cId="46220" sldId="263"/>
        </pc:sldMkLst>
        <pc:spChg chg="mod">
          <ac:chgData name="Smith, Ryan (RC0059309)" userId="3ae3fce0-9ae5-4e39-ae84-7ef415a840c9" providerId="ADAL" clId="{903A0E21-2BDC-4D94-A0C2-006C304E75BF}" dt="2025-02-10T10:16:35.645" v="2571" actId="20577"/>
          <ac:spMkLst>
            <pc:docMk/>
            <pc:sldMk cId="46220" sldId="263"/>
            <ac:spMk id="2" creationId="{12DF335D-A75C-6731-8F23-1D95CD3BEA37}"/>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10B3A9-6B06-41B2-8134-69044B4067E1}" type="doc">
      <dgm:prSet loTypeId="urn:microsoft.com/office/officeart/2005/8/layout/list1" loCatId="list" qsTypeId="urn:microsoft.com/office/officeart/2005/8/quickstyle/simple4" qsCatId="simple" csTypeId="urn:microsoft.com/office/officeart/2005/8/colors/colorful1" csCatId="colorful" phldr="1"/>
      <dgm:spPr/>
      <dgm:t>
        <a:bodyPr/>
        <a:lstStyle/>
        <a:p>
          <a:endParaRPr lang="en-US"/>
        </a:p>
      </dgm:t>
    </dgm:pt>
    <dgm:pt modelId="{5EB8F808-DD18-4826-B367-AB6D3E843EE0}">
      <dgm:prSet/>
      <dgm:spPr/>
      <dgm:t>
        <a:bodyPr/>
        <a:lstStyle/>
        <a:p>
          <a:r>
            <a:rPr lang="en-GB"/>
            <a:t>Negotiating </a:t>
          </a:r>
          <a:endParaRPr lang="en-US"/>
        </a:p>
      </dgm:t>
    </dgm:pt>
    <dgm:pt modelId="{EEFCB847-A6E3-47F6-B9D3-08CA24B968EA}" type="parTrans" cxnId="{504A810A-7AA3-423D-93E3-A1167FFBE0BB}">
      <dgm:prSet/>
      <dgm:spPr/>
      <dgm:t>
        <a:bodyPr/>
        <a:lstStyle/>
        <a:p>
          <a:endParaRPr lang="en-US"/>
        </a:p>
      </dgm:t>
    </dgm:pt>
    <dgm:pt modelId="{90932EC4-3487-43AF-82C7-296A87D4AD25}" type="sibTrans" cxnId="{504A810A-7AA3-423D-93E3-A1167FFBE0BB}">
      <dgm:prSet/>
      <dgm:spPr/>
      <dgm:t>
        <a:bodyPr/>
        <a:lstStyle/>
        <a:p>
          <a:endParaRPr lang="en-US"/>
        </a:p>
      </dgm:t>
    </dgm:pt>
    <dgm:pt modelId="{1856DF15-EC96-4537-80F2-7674D4395CF1}">
      <dgm:prSet/>
      <dgm:spPr/>
      <dgm:t>
        <a:bodyPr/>
        <a:lstStyle/>
        <a:p>
          <a:r>
            <a:rPr lang="en-GB"/>
            <a:t>Handling media/public relations</a:t>
          </a:r>
          <a:endParaRPr lang="en-US"/>
        </a:p>
      </dgm:t>
    </dgm:pt>
    <dgm:pt modelId="{835ACCE5-7DA1-4B0F-B75F-ADB1B3C3471E}" type="parTrans" cxnId="{7BC60982-3EBF-4261-8BDA-B99B0A824493}">
      <dgm:prSet/>
      <dgm:spPr/>
      <dgm:t>
        <a:bodyPr/>
        <a:lstStyle/>
        <a:p>
          <a:endParaRPr lang="en-US"/>
        </a:p>
      </dgm:t>
    </dgm:pt>
    <dgm:pt modelId="{5163F9A2-66B7-4552-ACCB-54720958FF69}" type="sibTrans" cxnId="{7BC60982-3EBF-4261-8BDA-B99B0A824493}">
      <dgm:prSet/>
      <dgm:spPr/>
      <dgm:t>
        <a:bodyPr/>
        <a:lstStyle/>
        <a:p>
          <a:endParaRPr lang="en-US"/>
        </a:p>
      </dgm:t>
    </dgm:pt>
    <dgm:pt modelId="{05E804F1-5CC4-4808-A4F6-E2083ADE55DA}">
      <dgm:prSet/>
      <dgm:spPr/>
      <dgm:t>
        <a:bodyPr/>
        <a:lstStyle/>
        <a:p>
          <a:r>
            <a:rPr lang="en-GB"/>
            <a:t>Financer</a:t>
          </a:r>
          <a:endParaRPr lang="en-US"/>
        </a:p>
      </dgm:t>
    </dgm:pt>
    <dgm:pt modelId="{51CF129D-1E4C-4999-AFF2-E742BF37C974}" type="parTrans" cxnId="{E130AE40-3A9C-454B-9D08-BDB4F0FD5F28}">
      <dgm:prSet/>
      <dgm:spPr/>
      <dgm:t>
        <a:bodyPr/>
        <a:lstStyle/>
        <a:p>
          <a:endParaRPr lang="en-US"/>
        </a:p>
      </dgm:t>
    </dgm:pt>
    <dgm:pt modelId="{F276A7AA-F85F-4FFB-967D-370F7E93A790}" type="sibTrans" cxnId="{E130AE40-3A9C-454B-9D08-BDB4F0FD5F28}">
      <dgm:prSet/>
      <dgm:spPr/>
      <dgm:t>
        <a:bodyPr/>
        <a:lstStyle/>
        <a:p>
          <a:endParaRPr lang="en-US"/>
        </a:p>
      </dgm:t>
    </dgm:pt>
    <dgm:pt modelId="{0BEEA28C-DB36-417B-86C2-C38A25628BEE}">
      <dgm:prSet/>
      <dgm:spPr/>
      <dgm:t>
        <a:bodyPr/>
        <a:lstStyle/>
        <a:p>
          <a:r>
            <a:rPr lang="en-GB" dirty="0"/>
            <a:t>Discography management</a:t>
          </a:r>
          <a:endParaRPr lang="en-US" dirty="0"/>
        </a:p>
      </dgm:t>
    </dgm:pt>
    <dgm:pt modelId="{45C6FEF9-4261-4AE6-8F75-4ED421B18AEC}" type="parTrans" cxnId="{2ECC16F6-F383-4173-88B5-7E83A59A46EB}">
      <dgm:prSet/>
      <dgm:spPr/>
      <dgm:t>
        <a:bodyPr/>
        <a:lstStyle/>
        <a:p>
          <a:endParaRPr lang="en-US"/>
        </a:p>
      </dgm:t>
    </dgm:pt>
    <dgm:pt modelId="{2ACD8173-A80A-41A3-AD2B-FD49334BF794}" type="sibTrans" cxnId="{2ECC16F6-F383-4173-88B5-7E83A59A46EB}">
      <dgm:prSet/>
      <dgm:spPr/>
      <dgm:t>
        <a:bodyPr/>
        <a:lstStyle/>
        <a:p>
          <a:endParaRPr lang="en-US"/>
        </a:p>
      </dgm:t>
    </dgm:pt>
    <dgm:pt modelId="{AA71476F-1176-44A0-B3B4-0AE126D823BA}">
      <dgm:prSet/>
      <dgm:spPr/>
      <dgm:t>
        <a:bodyPr/>
        <a:lstStyle/>
        <a:p>
          <a:r>
            <a:rPr lang="en-GB"/>
            <a:t>Album and single releases</a:t>
          </a:r>
          <a:endParaRPr lang="en-US"/>
        </a:p>
      </dgm:t>
    </dgm:pt>
    <dgm:pt modelId="{29E4C1C6-F27C-4A96-8F20-2D0D8D21C4D3}" type="parTrans" cxnId="{AA78271D-7D8D-4542-8D46-D3214DF882C9}">
      <dgm:prSet/>
      <dgm:spPr/>
      <dgm:t>
        <a:bodyPr/>
        <a:lstStyle/>
        <a:p>
          <a:endParaRPr lang="en-US"/>
        </a:p>
      </dgm:t>
    </dgm:pt>
    <dgm:pt modelId="{A809C345-91C4-4406-B9F5-B262C2579298}" type="sibTrans" cxnId="{AA78271D-7D8D-4542-8D46-D3214DF882C9}">
      <dgm:prSet/>
      <dgm:spPr/>
      <dgm:t>
        <a:bodyPr/>
        <a:lstStyle/>
        <a:p>
          <a:endParaRPr lang="en-US"/>
        </a:p>
      </dgm:t>
    </dgm:pt>
    <dgm:pt modelId="{D8342926-5CAA-4992-98A4-74901FE37E44}" type="pres">
      <dgm:prSet presAssocID="{4010B3A9-6B06-41B2-8134-69044B4067E1}" presName="linear" presStyleCnt="0">
        <dgm:presLayoutVars>
          <dgm:dir/>
          <dgm:animLvl val="lvl"/>
          <dgm:resizeHandles val="exact"/>
        </dgm:presLayoutVars>
      </dgm:prSet>
      <dgm:spPr/>
    </dgm:pt>
    <dgm:pt modelId="{94F1E180-2901-4354-8880-DEC0DD0699B2}" type="pres">
      <dgm:prSet presAssocID="{5EB8F808-DD18-4826-B367-AB6D3E843EE0}" presName="parentLin" presStyleCnt="0"/>
      <dgm:spPr/>
    </dgm:pt>
    <dgm:pt modelId="{4EC3821C-7B87-4938-8857-AD70B4EAC7F9}" type="pres">
      <dgm:prSet presAssocID="{5EB8F808-DD18-4826-B367-AB6D3E843EE0}" presName="parentLeftMargin" presStyleLbl="node1" presStyleIdx="0" presStyleCnt="5"/>
      <dgm:spPr/>
    </dgm:pt>
    <dgm:pt modelId="{020684F9-7CD2-4649-803D-310003B6617A}" type="pres">
      <dgm:prSet presAssocID="{5EB8F808-DD18-4826-B367-AB6D3E843EE0}" presName="parentText" presStyleLbl="node1" presStyleIdx="0" presStyleCnt="5">
        <dgm:presLayoutVars>
          <dgm:chMax val="0"/>
          <dgm:bulletEnabled val="1"/>
        </dgm:presLayoutVars>
      </dgm:prSet>
      <dgm:spPr/>
    </dgm:pt>
    <dgm:pt modelId="{F5F80513-45CE-4849-B03D-714B89AC670F}" type="pres">
      <dgm:prSet presAssocID="{5EB8F808-DD18-4826-B367-AB6D3E843EE0}" presName="negativeSpace" presStyleCnt="0"/>
      <dgm:spPr/>
    </dgm:pt>
    <dgm:pt modelId="{21144F63-8A46-4268-92D0-9BBC1EEC0538}" type="pres">
      <dgm:prSet presAssocID="{5EB8F808-DD18-4826-B367-AB6D3E843EE0}" presName="childText" presStyleLbl="conFgAcc1" presStyleIdx="0" presStyleCnt="5">
        <dgm:presLayoutVars>
          <dgm:bulletEnabled val="1"/>
        </dgm:presLayoutVars>
      </dgm:prSet>
      <dgm:spPr/>
    </dgm:pt>
    <dgm:pt modelId="{D66CF249-5053-45FD-8FBE-A925861F1846}" type="pres">
      <dgm:prSet presAssocID="{90932EC4-3487-43AF-82C7-296A87D4AD25}" presName="spaceBetweenRectangles" presStyleCnt="0"/>
      <dgm:spPr/>
    </dgm:pt>
    <dgm:pt modelId="{A8539075-080E-4CEA-98D6-285AA220327A}" type="pres">
      <dgm:prSet presAssocID="{1856DF15-EC96-4537-80F2-7674D4395CF1}" presName="parentLin" presStyleCnt="0"/>
      <dgm:spPr/>
    </dgm:pt>
    <dgm:pt modelId="{D3356B2E-E85E-42F5-82F6-2F9260E7C785}" type="pres">
      <dgm:prSet presAssocID="{1856DF15-EC96-4537-80F2-7674D4395CF1}" presName="parentLeftMargin" presStyleLbl="node1" presStyleIdx="0" presStyleCnt="5"/>
      <dgm:spPr/>
    </dgm:pt>
    <dgm:pt modelId="{00AB1DA2-5287-4296-A037-15D7ECDB1BC1}" type="pres">
      <dgm:prSet presAssocID="{1856DF15-EC96-4537-80F2-7674D4395CF1}" presName="parentText" presStyleLbl="node1" presStyleIdx="1" presStyleCnt="5">
        <dgm:presLayoutVars>
          <dgm:chMax val="0"/>
          <dgm:bulletEnabled val="1"/>
        </dgm:presLayoutVars>
      </dgm:prSet>
      <dgm:spPr/>
    </dgm:pt>
    <dgm:pt modelId="{8508A544-7714-44E8-A3A6-43C6C588488B}" type="pres">
      <dgm:prSet presAssocID="{1856DF15-EC96-4537-80F2-7674D4395CF1}" presName="negativeSpace" presStyleCnt="0"/>
      <dgm:spPr/>
    </dgm:pt>
    <dgm:pt modelId="{0C523FAA-3C9B-4D1D-AEFC-CB747AC3FA7D}" type="pres">
      <dgm:prSet presAssocID="{1856DF15-EC96-4537-80F2-7674D4395CF1}" presName="childText" presStyleLbl="conFgAcc1" presStyleIdx="1" presStyleCnt="5">
        <dgm:presLayoutVars>
          <dgm:bulletEnabled val="1"/>
        </dgm:presLayoutVars>
      </dgm:prSet>
      <dgm:spPr/>
    </dgm:pt>
    <dgm:pt modelId="{1A33A287-1059-42FA-B669-6962E951390D}" type="pres">
      <dgm:prSet presAssocID="{5163F9A2-66B7-4552-ACCB-54720958FF69}" presName="spaceBetweenRectangles" presStyleCnt="0"/>
      <dgm:spPr/>
    </dgm:pt>
    <dgm:pt modelId="{2EE7782E-7ED8-4456-ADE8-41648D3853AC}" type="pres">
      <dgm:prSet presAssocID="{05E804F1-5CC4-4808-A4F6-E2083ADE55DA}" presName="parentLin" presStyleCnt="0"/>
      <dgm:spPr/>
    </dgm:pt>
    <dgm:pt modelId="{BB7443D7-D50F-4250-B84B-5566A48F5C91}" type="pres">
      <dgm:prSet presAssocID="{05E804F1-5CC4-4808-A4F6-E2083ADE55DA}" presName="parentLeftMargin" presStyleLbl="node1" presStyleIdx="1" presStyleCnt="5"/>
      <dgm:spPr/>
    </dgm:pt>
    <dgm:pt modelId="{FB552037-C8D6-4ED7-B600-AEB3983FA3C9}" type="pres">
      <dgm:prSet presAssocID="{05E804F1-5CC4-4808-A4F6-E2083ADE55DA}" presName="parentText" presStyleLbl="node1" presStyleIdx="2" presStyleCnt="5">
        <dgm:presLayoutVars>
          <dgm:chMax val="0"/>
          <dgm:bulletEnabled val="1"/>
        </dgm:presLayoutVars>
      </dgm:prSet>
      <dgm:spPr/>
    </dgm:pt>
    <dgm:pt modelId="{B0B73FFA-B9C5-42B4-97AF-B5330AC9C30F}" type="pres">
      <dgm:prSet presAssocID="{05E804F1-5CC4-4808-A4F6-E2083ADE55DA}" presName="negativeSpace" presStyleCnt="0"/>
      <dgm:spPr/>
    </dgm:pt>
    <dgm:pt modelId="{95C7BFA4-9138-4CC0-8BE7-F64C48F1794C}" type="pres">
      <dgm:prSet presAssocID="{05E804F1-5CC4-4808-A4F6-E2083ADE55DA}" presName="childText" presStyleLbl="conFgAcc1" presStyleIdx="2" presStyleCnt="5">
        <dgm:presLayoutVars>
          <dgm:bulletEnabled val="1"/>
        </dgm:presLayoutVars>
      </dgm:prSet>
      <dgm:spPr/>
    </dgm:pt>
    <dgm:pt modelId="{4DF999E3-1D07-47DC-843B-7117E0A1D93D}" type="pres">
      <dgm:prSet presAssocID="{F276A7AA-F85F-4FFB-967D-370F7E93A790}" presName="spaceBetweenRectangles" presStyleCnt="0"/>
      <dgm:spPr/>
    </dgm:pt>
    <dgm:pt modelId="{BCB9897F-EB7C-474D-9B98-7D3BBB82BA9F}" type="pres">
      <dgm:prSet presAssocID="{0BEEA28C-DB36-417B-86C2-C38A25628BEE}" presName="parentLin" presStyleCnt="0"/>
      <dgm:spPr/>
    </dgm:pt>
    <dgm:pt modelId="{BF648163-DD88-4FA5-AF31-7000A0E9313F}" type="pres">
      <dgm:prSet presAssocID="{0BEEA28C-DB36-417B-86C2-C38A25628BEE}" presName="parentLeftMargin" presStyleLbl="node1" presStyleIdx="2" presStyleCnt="5"/>
      <dgm:spPr/>
    </dgm:pt>
    <dgm:pt modelId="{A44BC472-325D-4083-9C76-4053E51980E3}" type="pres">
      <dgm:prSet presAssocID="{0BEEA28C-DB36-417B-86C2-C38A25628BEE}" presName="parentText" presStyleLbl="node1" presStyleIdx="3" presStyleCnt="5">
        <dgm:presLayoutVars>
          <dgm:chMax val="0"/>
          <dgm:bulletEnabled val="1"/>
        </dgm:presLayoutVars>
      </dgm:prSet>
      <dgm:spPr/>
    </dgm:pt>
    <dgm:pt modelId="{7BF8022B-B8F7-4903-B098-A3BCB37AD10F}" type="pres">
      <dgm:prSet presAssocID="{0BEEA28C-DB36-417B-86C2-C38A25628BEE}" presName="negativeSpace" presStyleCnt="0"/>
      <dgm:spPr/>
    </dgm:pt>
    <dgm:pt modelId="{9DAEE68E-E721-41EC-835D-8B3C0EE9BE01}" type="pres">
      <dgm:prSet presAssocID="{0BEEA28C-DB36-417B-86C2-C38A25628BEE}" presName="childText" presStyleLbl="conFgAcc1" presStyleIdx="3" presStyleCnt="5">
        <dgm:presLayoutVars>
          <dgm:bulletEnabled val="1"/>
        </dgm:presLayoutVars>
      </dgm:prSet>
      <dgm:spPr/>
    </dgm:pt>
    <dgm:pt modelId="{98ED1CBB-845C-429A-853A-3B8E648ED98C}" type="pres">
      <dgm:prSet presAssocID="{2ACD8173-A80A-41A3-AD2B-FD49334BF794}" presName="spaceBetweenRectangles" presStyleCnt="0"/>
      <dgm:spPr/>
    </dgm:pt>
    <dgm:pt modelId="{2EE085AA-05A8-4AD2-BD42-38424CF95D25}" type="pres">
      <dgm:prSet presAssocID="{AA71476F-1176-44A0-B3B4-0AE126D823BA}" presName="parentLin" presStyleCnt="0"/>
      <dgm:spPr/>
    </dgm:pt>
    <dgm:pt modelId="{0DF1D36A-CC1E-4573-ACB3-A04A98797EC5}" type="pres">
      <dgm:prSet presAssocID="{AA71476F-1176-44A0-B3B4-0AE126D823BA}" presName="parentLeftMargin" presStyleLbl="node1" presStyleIdx="3" presStyleCnt="5"/>
      <dgm:spPr/>
    </dgm:pt>
    <dgm:pt modelId="{4596AADF-FCD2-4DE5-9E60-9E60A1E73A2C}" type="pres">
      <dgm:prSet presAssocID="{AA71476F-1176-44A0-B3B4-0AE126D823BA}" presName="parentText" presStyleLbl="node1" presStyleIdx="4" presStyleCnt="5">
        <dgm:presLayoutVars>
          <dgm:chMax val="0"/>
          <dgm:bulletEnabled val="1"/>
        </dgm:presLayoutVars>
      </dgm:prSet>
      <dgm:spPr/>
    </dgm:pt>
    <dgm:pt modelId="{CE5C7892-6A61-4430-BF04-4AF2AE611F15}" type="pres">
      <dgm:prSet presAssocID="{AA71476F-1176-44A0-B3B4-0AE126D823BA}" presName="negativeSpace" presStyleCnt="0"/>
      <dgm:spPr/>
    </dgm:pt>
    <dgm:pt modelId="{0F979C80-C7E6-42FB-B105-409864209B5D}" type="pres">
      <dgm:prSet presAssocID="{AA71476F-1176-44A0-B3B4-0AE126D823BA}" presName="childText" presStyleLbl="conFgAcc1" presStyleIdx="4" presStyleCnt="5">
        <dgm:presLayoutVars>
          <dgm:bulletEnabled val="1"/>
        </dgm:presLayoutVars>
      </dgm:prSet>
      <dgm:spPr/>
    </dgm:pt>
  </dgm:ptLst>
  <dgm:cxnLst>
    <dgm:cxn modelId="{504A810A-7AA3-423D-93E3-A1167FFBE0BB}" srcId="{4010B3A9-6B06-41B2-8134-69044B4067E1}" destId="{5EB8F808-DD18-4826-B367-AB6D3E843EE0}" srcOrd="0" destOrd="0" parTransId="{EEFCB847-A6E3-47F6-B9D3-08CA24B968EA}" sibTransId="{90932EC4-3487-43AF-82C7-296A87D4AD25}"/>
    <dgm:cxn modelId="{AA78271D-7D8D-4542-8D46-D3214DF882C9}" srcId="{4010B3A9-6B06-41B2-8134-69044B4067E1}" destId="{AA71476F-1176-44A0-B3B4-0AE126D823BA}" srcOrd="4" destOrd="0" parTransId="{29E4C1C6-F27C-4A96-8F20-2D0D8D21C4D3}" sibTransId="{A809C345-91C4-4406-B9F5-B262C2579298}"/>
    <dgm:cxn modelId="{67B40923-C17D-4B6F-B7F8-E6AD60A016D9}" type="presOf" srcId="{0BEEA28C-DB36-417B-86C2-C38A25628BEE}" destId="{BF648163-DD88-4FA5-AF31-7000A0E9313F}" srcOrd="0" destOrd="0" presId="urn:microsoft.com/office/officeart/2005/8/layout/list1"/>
    <dgm:cxn modelId="{E130AE40-3A9C-454B-9D08-BDB4F0FD5F28}" srcId="{4010B3A9-6B06-41B2-8134-69044B4067E1}" destId="{05E804F1-5CC4-4808-A4F6-E2083ADE55DA}" srcOrd="2" destOrd="0" parTransId="{51CF129D-1E4C-4999-AFF2-E742BF37C974}" sibTransId="{F276A7AA-F85F-4FFB-967D-370F7E93A790}"/>
    <dgm:cxn modelId="{8839FB5B-5C94-4D69-B3D4-0F5BF070B8C7}" type="presOf" srcId="{1856DF15-EC96-4537-80F2-7674D4395CF1}" destId="{D3356B2E-E85E-42F5-82F6-2F9260E7C785}" srcOrd="0" destOrd="0" presId="urn:microsoft.com/office/officeart/2005/8/layout/list1"/>
    <dgm:cxn modelId="{4A2FC661-F1A0-4C45-A05D-C786346EE9B3}" type="presOf" srcId="{05E804F1-5CC4-4808-A4F6-E2083ADE55DA}" destId="{BB7443D7-D50F-4250-B84B-5566A48F5C91}" srcOrd="0" destOrd="0" presId="urn:microsoft.com/office/officeart/2005/8/layout/list1"/>
    <dgm:cxn modelId="{05A19869-5C8D-403D-8B82-974566435CF7}" type="presOf" srcId="{AA71476F-1176-44A0-B3B4-0AE126D823BA}" destId="{0DF1D36A-CC1E-4573-ACB3-A04A98797EC5}" srcOrd="0" destOrd="0" presId="urn:microsoft.com/office/officeart/2005/8/layout/list1"/>
    <dgm:cxn modelId="{50126A7B-58DC-4A91-93F1-7AA96B0745A8}" type="presOf" srcId="{AA71476F-1176-44A0-B3B4-0AE126D823BA}" destId="{4596AADF-FCD2-4DE5-9E60-9E60A1E73A2C}" srcOrd="1" destOrd="0" presId="urn:microsoft.com/office/officeart/2005/8/layout/list1"/>
    <dgm:cxn modelId="{3C686D7C-5F19-46C1-B3D6-92AD707A6B6D}" type="presOf" srcId="{4010B3A9-6B06-41B2-8134-69044B4067E1}" destId="{D8342926-5CAA-4992-98A4-74901FE37E44}" srcOrd="0" destOrd="0" presId="urn:microsoft.com/office/officeart/2005/8/layout/list1"/>
    <dgm:cxn modelId="{43F8CD80-3045-42CC-9ED4-6996DCEE5509}" type="presOf" srcId="{5EB8F808-DD18-4826-B367-AB6D3E843EE0}" destId="{4EC3821C-7B87-4938-8857-AD70B4EAC7F9}" srcOrd="0" destOrd="0" presId="urn:microsoft.com/office/officeart/2005/8/layout/list1"/>
    <dgm:cxn modelId="{7BC60982-3EBF-4261-8BDA-B99B0A824493}" srcId="{4010B3A9-6B06-41B2-8134-69044B4067E1}" destId="{1856DF15-EC96-4537-80F2-7674D4395CF1}" srcOrd="1" destOrd="0" parTransId="{835ACCE5-7DA1-4B0F-B75F-ADB1B3C3471E}" sibTransId="{5163F9A2-66B7-4552-ACCB-54720958FF69}"/>
    <dgm:cxn modelId="{445EF383-80F7-4F3C-931E-0176C2B3FF8F}" type="presOf" srcId="{5EB8F808-DD18-4826-B367-AB6D3E843EE0}" destId="{020684F9-7CD2-4649-803D-310003B6617A}" srcOrd="1" destOrd="0" presId="urn:microsoft.com/office/officeart/2005/8/layout/list1"/>
    <dgm:cxn modelId="{BE24EED0-8569-4850-98D3-6731C6FAB305}" type="presOf" srcId="{05E804F1-5CC4-4808-A4F6-E2083ADE55DA}" destId="{FB552037-C8D6-4ED7-B600-AEB3983FA3C9}" srcOrd="1" destOrd="0" presId="urn:microsoft.com/office/officeart/2005/8/layout/list1"/>
    <dgm:cxn modelId="{695BB5EB-FE5D-4E64-909B-3D838984DD2A}" type="presOf" srcId="{0BEEA28C-DB36-417B-86C2-C38A25628BEE}" destId="{A44BC472-325D-4083-9C76-4053E51980E3}" srcOrd="1" destOrd="0" presId="urn:microsoft.com/office/officeart/2005/8/layout/list1"/>
    <dgm:cxn modelId="{C544F3F5-62F2-4244-8F37-D0FED3AA008C}" type="presOf" srcId="{1856DF15-EC96-4537-80F2-7674D4395CF1}" destId="{00AB1DA2-5287-4296-A037-15D7ECDB1BC1}" srcOrd="1" destOrd="0" presId="urn:microsoft.com/office/officeart/2005/8/layout/list1"/>
    <dgm:cxn modelId="{2ECC16F6-F383-4173-88B5-7E83A59A46EB}" srcId="{4010B3A9-6B06-41B2-8134-69044B4067E1}" destId="{0BEEA28C-DB36-417B-86C2-C38A25628BEE}" srcOrd="3" destOrd="0" parTransId="{45C6FEF9-4261-4AE6-8F75-4ED421B18AEC}" sibTransId="{2ACD8173-A80A-41A3-AD2B-FD49334BF794}"/>
    <dgm:cxn modelId="{DD66CACC-0387-4D1F-8F99-5E8253F09714}" type="presParOf" srcId="{D8342926-5CAA-4992-98A4-74901FE37E44}" destId="{94F1E180-2901-4354-8880-DEC0DD0699B2}" srcOrd="0" destOrd="0" presId="urn:microsoft.com/office/officeart/2005/8/layout/list1"/>
    <dgm:cxn modelId="{5B4981FE-7992-411A-B9CC-78EF7871CBEF}" type="presParOf" srcId="{94F1E180-2901-4354-8880-DEC0DD0699B2}" destId="{4EC3821C-7B87-4938-8857-AD70B4EAC7F9}" srcOrd="0" destOrd="0" presId="urn:microsoft.com/office/officeart/2005/8/layout/list1"/>
    <dgm:cxn modelId="{57A499D4-C769-4A58-90FF-A38EEA5ADE72}" type="presParOf" srcId="{94F1E180-2901-4354-8880-DEC0DD0699B2}" destId="{020684F9-7CD2-4649-803D-310003B6617A}" srcOrd="1" destOrd="0" presId="urn:microsoft.com/office/officeart/2005/8/layout/list1"/>
    <dgm:cxn modelId="{49417637-89D7-4352-BC6B-DC60E4765819}" type="presParOf" srcId="{D8342926-5CAA-4992-98A4-74901FE37E44}" destId="{F5F80513-45CE-4849-B03D-714B89AC670F}" srcOrd="1" destOrd="0" presId="urn:microsoft.com/office/officeart/2005/8/layout/list1"/>
    <dgm:cxn modelId="{6FE15A05-BDB8-4E41-9941-0ABA6D303FDC}" type="presParOf" srcId="{D8342926-5CAA-4992-98A4-74901FE37E44}" destId="{21144F63-8A46-4268-92D0-9BBC1EEC0538}" srcOrd="2" destOrd="0" presId="urn:microsoft.com/office/officeart/2005/8/layout/list1"/>
    <dgm:cxn modelId="{6A68059B-712D-43D1-B3CF-F0C435674E0D}" type="presParOf" srcId="{D8342926-5CAA-4992-98A4-74901FE37E44}" destId="{D66CF249-5053-45FD-8FBE-A925861F1846}" srcOrd="3" destOrd="0" presId="urn:microsoft.com/office/officeart/2005/8/layout/list1"/>
    <dgm:cxn modelId="{7E13A300-02E7-448C-B4C5-050A40C0B94C}" type="presParOf" srcId="{D8342926-5CAA-4992-98A4-74901FE37E44}" destId="{A8539075-080E-4CEA-98D6-285AA220327A}" srcOrd="4" destOrd="0" presId="urn:microsoft.com/office/officeart/2005/8/layout/list1"/>
    <dgm:cxn modelId="{FE0E7EE7-43EA-46D0-9629-2AE5C9918A1A}" type="presParOf" srcId="{A8539075-080E-4CEA-98D6-285AA220327A}" destId="{D3356B2E-E85E-42F5-82F6-2F9260E7C785}" srcOrd="0" destOrd="0" presId="urn:microsoft.com/office/officeart/2005/8/layout/list1"/>
    <dgm:cxn modelId="{86AC879C-3E32-40E6-9F99-C5447A43C4EB}" type="presParOf" srcId="{A8539075-080E-4CEA-98D6-285AA220327A}" destId="{00AB1DA2-5287-4296-A037-15D7ECDB1BC1}" srcOrd="1" destOrd="0" presId="urn:microsoft.com/office/officeart/2005/8/layout/list1"/>
    <dgm:cxn modelId="{82CAEE55-65D7-4CA5-BDCF-51AB62E2BD92}" type="presParOf" srcId="{D8342926-5CAA-4992-98A4-74901FE37E44}" destId="{8508A544-7714-44E8-A3A6-43C6C588488B}" srcOrd="5" destOrd="0" presId="urn:microsoft.com/office/officeart/2005/8/layout/list1"/>
    <dgm:cxn modelId="{5207217B-7289-4AB2-B9D2-315B4E9DBF33}" type="presParOf" srcId="{D8342926-5CAA-4992-98A4-74901FE37E44}" destId="{0C523FAA-3C9B-4D1D-AEFC-CB747AC3FA7D}" srcOrd="6" destOrd="0" presId="urn:microsoft.com/office/officeart/2005/8/layout/list1"/>
    <dgm:cxn modelId="{58052069-0078-4349-8AAA-2E2FDE4F00DE}" type="presParOf" srcId="{D8342926-5CAA-4992-98A4-74901FE37E44}" destId="{1A33A287-1059-42FA-B669-6962E951390D}" srcOrd="7" destOrd="0" presId="urn:microsoft.com/office/officeart/2005/8/layout/list1"/>
    <dgm:cxn modelId="{26E434F0-E9D7-44EC-9771-A4A1BC0A92A2}" type="presParOf" srcId="{D8342926-5CAA-4992-98A4-74901FE37E44}" destId="{2EE7782E-7ED8-4456-ADE8-41648D3853AC}" srcOrd="8" destOrd="0" presId="urn:microsoft.com/office/officeart/2005/8/layout/list1"/>
    <dgm:cxn modelId="{FC7C0E2B-85E7-4782-8E8C-64D127B91E95}" type="presParOf" srcId="{2EE7782E-7ED8-4456-ADE8-41648D3853AC}" destId="{BB7443D7-D50F-4250-B84B-5566A48F5C91}" srcOrd="0" destOrd="0" presId="urn:microsoft.com/office/officeart/2005/8/layout/list1"/>
    <dgm:cxn modelId="{7E24A6E1-ADE5-4B6F-B7EA-86E37F9AD270}" type="presParOf" srcId="{2EE7782E-7ED8-4456-ADE8-41648D3853AC}" destId="{FB552037-C8D6-4ED7-B600-AEB3983FA3C9}" srcOrd="1" destOrd="0" presId="urn:microsoft.com/office/officeart/2005/8/layout/list1"/>
    <dgm:cxn modelId="{2C79BD8B-8F33-4753-A80A-1FF784AF3452}" type="presParOf" srcId="{D8342926-5CAA-4992-98A4-74901FE37E44}" destId="{B0B73FFA-B9C5-42B4-97AF-B5330AC9C30F}" srcOrd="9" destOrd="0" presId="urn:microsoft.com/office/officeart/2005/8/layout/list1"/>
    <dgm:cxn modelId="{791C9511-1AC2-430E-B3FA-14C67EDE606A}" type="presParOf" srcId="{D8342926-5CAA-4992-98A4-74901FE37E44}" destId="{95C7BFA4-9138-4CC0-8BE7-F64C48F1794C}" srcOrd="10" destOrd="0" presId="urn:microsoft.com/office/officeart/2005/8/layout/list1"/>
    <dgm:cxn modelId="{16274217-2213-4F11-A476-2D84410B5209}" type="presParOf" srcId="{D8342926-5CAA-4992-98A4-74901FE37E44}" destId="{4DF999E3-1D07-47DC-843B-7117E0A1D93D}" srcOrd="11" destOrd="0" presId="urn:microsoft.com/office/officeart/2005/8/layout/list1"/>
    <dgm:cxn modelId="{92DFA533-86A3-417D-A46E-C5737565DBB6}" type="presParOf" srcId="{D8342926-5CAA-4992-98A4-74901FE37E44}" destId="{BCB9897F-EB7C-474D-9B98-7D3BBB82BA9F}" srcOrd="12" destOrd="0" presId="urn:microsoft.com/office/officeart/2005/8/layout/list1"/>
    <dgm:cxn modelId="{C261BE18-07BD-45FD-8631-07B313EBC0A1}" type="presParOf" srcId="{BCB9897F-EB7C-474D-9B98-7D3BBB82BA9F}" destId="{BF648163-DD88-4FA5-AF31-7000A0E9313F}" srcOrd="0" destOrd="0" presId="urn:microsoft.com/office/officeart/2005/8/layout/list1"/>
    <dgm:cxn modelId="{F9684659-71D8-48FF-B9C8-58A6D8E4CA06}" type="presParOf" srcId="{BCB9897F-EB7C-474D-9B98-7D3BBB82BA9F}" destId="{A44BC472-325D-4083-9C76-4053E51980E3}" srcOrd="1" destOrd="0" presId="urn:microsoft.com/office/officeart/2005/8/layout/list1"/>
    <dgm:cxn modelId="{F25A4FC7-7431-477D-A751-DD0142CC8D88}" type="presParOf" srcId="{D8342926-5CAA-4992-98A4-74901FE37E44}" destId="{7BF8022B-B8F7-4903-B098-A3BCB37AD10F}" srcOrd="13" destOrd="0" presId="urn:microsoft.com/office/officeart/2005/8/layout/list1"/>
    <dgm:cxn modelId="{B4139E7D-4926-4DE3-A3AE-64AC6514B356}" type="presParOf" srcId="{D8342926-5CAA-4992-98A4-74901FE37E44}" destId="{9DAEE68E-E721-41EC-835D-8B3C0EE9BE01}" srcOrd="14" destOrd="0" presId="urn:microsoft.com/office/officeart/2005/8/layout/list1"/>
    <dgm:cxn modelId="{EDD63B49-B818-423A-8452-DD474D536535}" type="presParOf" srcId="{D8342926-5CAA-4992-98A4-74901FE37E44}" destId="{98ED1CBB-845C-429A-853A-3B8E648ED98C}" srcOrd="15" destOrd="0" presId="urn:microsoft.com/office/officeart/2005/8/layout/list1"/>
    <dgm:cxn modelId="{F35326E3-2331-42F8-96CE-F4F624235CF4}" type="presParOf" srcId="{D8342926-5CAA-4992-98A4-74901FE37E44}" destId="{2EE085AA-05A8-4AD2-BD42-38424CF95D25}" srcOrd="16" destOrd="0" presId="urn:microsoft.com/office/officeart/2005/8/layout/list1"/>
    <dgm:cxn modelId="{391E92F5-0C38-47BD-9396-1861FF978E3D}" type="presParOf" srcId="{2EE085AA-05A8-4AD2-BD42-38424CF95D25}" destId="{0DF1D36A-CC1E-4573-ACB3-A04A98797EC5}" srcOrd="0" destOrd="0" presId="urn:microsoft.com/office/officeart/2005/8/layout/list1"/>
    <dgm:cxn modelId="{3D2C020D-5464-438B-A30D-CC7F4940B068}" type="presParOf" srcId="{2EE085AA-05A8-4AD2-BD42-38424CF95D25}" destId="{4596AADF-FCD2-4DE5-9E60-9E60A1E73A2C}" srcOrd="1" destOrd="0" presId="urn:microsoft.com/office/officeart/2005/8/layout/list1"/>
    <dgm:cxn modelId="{88AA8499-2056-4E9B-978F-6C9178C37A4B}" type="presParOf" srcId="{D8342926-5CAA-4992-98A4-74901FE37E44}" destId="{CE5C7892-6A61-4430-BF04-4AF2AE611F15}" srcOrd="17" destOrd="0" presId="urn:microsoft.com/office/officeart/2005/8/layout/list1"/>
    <dgm:cxn modelId="{8145DECC-0F0D-4B65-ABD4-CFDF4804DDA7}" type="presParOf" srcId="{D8342926-5CAA-4992-98A4-74901FE37E44}" destId="{0F979C80-C7E6-42FB-B105-409864209B5D}"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144F63-8A46-4268-92D0-9BBC1EEC0538}">
      <dsp:nvSpPr>
        <dsp:cNvPr id="0" name=""/>
        <dsp:cNvSpPr/>
      </dsp:nvSpPr>
      <dsp:spPr>
        <a:xfrm>
          <a:off x="0" y="712219"/>
          <a:ext cx="6666833" cy="529200"/>
        </a:xfrm>
        <a:prstGeom prst="rect">
          <a:avLst/>
        </a:prstGeom>
        <a:solidFill>
          <a:schemeClr val="lt1">
            <a:alpha val="90000"/>
            <a:hueOff val="0"/>
            <a:satOff val="0"/>
            <a:lumOff val="0"/>
            <a:alphaOff val="0"/>
          </a:schemeClr>
        </a:solidFill>
        <a:ln w="9525"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20684F9-7CD2-4649-803D-310003B6617A}">
      <dsp:nvSpPr>
        <dsp:cNvPr id="0" name=""/>
        <dsp:cNvSpPr/>
      </dsp:nvSpPr>
      <dsp:spPr>
        <a:xfrm>
          <a:off x="333341" y="402259"/>
          <a:ext cx="4666783" cy="619920"/>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933450">
            <a:lnSpc>
              <a:spcPct val="90000"/>
            </a:lnSpc>
            <a:spcBef>
              <a:spcPct val="0"/>
            </a:spcBef>
            <a:spcAft>
              <a:spcPct val="35000"/>
            </a:spcAft>
            <a:buNone/>
          </a:pPr>
          <a:r>
            <a:rPr lang="en-GB" sz="2100" kern="1200"/>
            <a:t>Negotiating </a:t>
          </a:r>
          <a:endParaRPr lang="en-US" sz="2100" kern="1200"/>
        </a:p>
      </dsp:txBody>
      <dsp:txXfrm>
        <a:off x="363603" y="432521"/>
        <a:ext cx="4606259" cy="559396"/>
      </dsp:txXfrm>
    </dsp:sp>
    <dsp:sp modelId="{0C523FAA-3C9B-4D1D-AEFC-CB747AC3FA7D}">
      <dsp:nvSpPr>
        <dsp:cNvPr id="0" name=""/>
        <dsp:cNvSpPr/>
      </dsp:nvSpPr>
      <dsp:spPr>
        <a:xfrm>
          <a:off x="0" y="1664779"/>
          <a:ext cx="6666833" cy="529200"/>
        </a:xfrm>
        <a:prstGeom prst="rect">
          <a:avLst/>
        </a:prstGeom>
        <a:solidFill>
          <a:schemeClr val="lt1">
            <a:alpha val="90000"/>
            <a:hueOff val="0"/>
            <a:satOff val="0"/>
            <a:lumOff val="0"/>
            <a:alphaOff val="0"/>
          </a:schemeClr>
        </a:solidFill>
        <a:ln w="9525" cap="rnd"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0AB1DA2-5287-4296-A037-15D7ECDB1BC1}">
      <dsp:nvSpPr>
        <dsp:cNvPr id="0" name=""/>
        <dsp:cNvSpPr/>
      </dsp:nvSpPr>
      <dsp:spPr>
        <a:xfrm>
          <a:off x="333341" y="1354819"/>
          <a:ext cx="4666783" cy="619920"/>
        </a:xfrm>
        <a:prstGeom prst="round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933450">
            <a:lnSpc>
              <a:spcPct val="90000"/>
            </a:lnSpc>
            <a:spcBef>
              <a:spcPct val="0"/>
            </a:spcBef>
            <a:spcAft>
              <a:spcPct val="35000"/>
            </a:spcAft>
            <a:buNone/>
          </a:pPr>
          <a:r>
            <a:rPr lang="en-GB" sz="2100" kern="1200"/>
            <a:t>Handling media/public relations</a:t>
          </a:r>
          <a:endParaRPr lang="en-US" sz="2100" kern="1200"/>
        </a:p>
      </dsp:txBody>
      <dsp:txXfrm>
        <a:off x="363603" y="1385081"/>
        <a:ext cx="4606259" cy="559396"/>
      </dsp:txXfrm>
    </dsp:sp>
    <dsp:sp modelId="{95C7BFA4-9138-4CC0-8BE7-F64C48F1794C}">
      <dsp:nvSpPr>
        <dsp:cNvPr id="0" name=""/>
        <dsp:cNvSpPr/>
      </dsp:nvSpPr>
      <dsp:spPr>
        <a:xfrm>
          <a:off x="0" y="2617339"/>
          <a:ext cx="6666833" cy="529200"/>
        </a:xfrm>
        <a:prstGeom prst="rect">
          <a:avLst/>
        </a:prstGeom>
        <a:solidFill>
          <a:schemeClr val="lt1">
            <a:alpha val="90000"/>
            <a:hueOff val="0"/>
            <a:satOff val="0"/>
            <a:lumOff val="0"/>
            <a:alphaOff val="0"/>
          </a:schemeClr>
        </a:solidFill>
        <a:ln w="9525" cap="rnd"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B552037-C8D6-4ED7-B600-AEB3983FA3C9}">
      <dsp:nvSpPr>
        <dsp:cNvPr id="0" name=""/>
        <dsp:cNvSpPr/>
      </dsp:nvSpPr>
      <dsp:spPr>
        <a:xfrm>
          <a:off x="333341" y="2307379"/>
          <a:ext cx="4666783" cy="619920"/>
        </a:xfrm>
        <a:prstGeom prst="round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933450">
            <a:lnSpc>
              <a:spcPct val="90000"/>
            </a:lnSpc>
            <a:spcBef>
              <a:spcPct val="0"/>
            </a:spcBef>
            <a:spcAft>
              <a:spcPct val="35000"/>
            </a:spcAft>
            <a:buNone/>
          </a:pPr>
          <a:r>
            <a:rPr lang="en-GB" sz="2100" kern="1200"/>
            <a:t>Financer</a:t>
          </a:r>
          <a:endParaRPr lang="en-US" sz="2100" kern="1200"/>
        </a:p>
      </dsp:txBody>
      <dsp:txXfrm>
        <a:off x="363603" y="2337641"/>
        <a:ext cx="4606259" cy="559396"/>
      </dsp:txXfrm>
    </dsp:sp>
    <dsp:sp modelId="{9DAEE68E-E721-41EC-835D-8B3C0EE9BE01}">
      <dsp:nvSpPr>
        <dsp:cNvPr id="0" name=""/>
        <dsp:cNvSpPr/>
      </dsp:nvSpPr>
      <dsp:spPr>
        <a:xfrm>
          <a:off x="0" y="3569900"/>
          <a:ext cx="6666833" cy="529200"/>
        </a:xfrm>
        <a:prstGeom prst="rect">
          <a:avLst/>
        </a:prstGeom>
        <a:solidFill>
          <a:schemeClr val="lt1">
            <a:alpha val="90000"/>
            <a:hueOff val="0"/>
            <a:satOff val="0"/>
            <a:lumOff val="0"/>
            <a:alphaOff val="0"/>
          </a:schemeClr>
        </a:solidFill>
        <a:ln w="9525"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44BC472-325D-4083-9C76-4053E51980E3}">
      <dsp:nvSpPr>
        <dsp:cNvPr id="0" name=""/>
        <dsp:cNvSpPr/>
      </dsp:nvSpPr>
      <dsp:spPr>
        <a:xfrm>
          <a:off x="333341" y="3259940"/>
          <a:ext cx="4666783" cy="619920"/>
        </a:xfrm>
        <a:prstGeom prst="round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933450">
            <a:lnSpc>
              <a:spcPct val="90000"/>
            </a:lnSpc>
            <a:spcBef>
              <a:spcPct val="0"/>
            </a:spcBef>
            <a:spcAft>
              <a:spcPct val="35000"/>
            </a:spcAft>
            <a:buNone/>
          </a:pPr>
          <a:r>
            <a:rPr lang="en-GB" sz="2100" kern="1200" dirty="0"/>
            <a:t>Discography management</a:t>
          </a:r>
          <a:endParaRPr lang="en-US" sz="2100" kern="1200" dirty="0"/>
        </a:p>
      </dsp:txBody>
      <dsp:txXfrm>
        <a:off x="363603" y="3290202"/>
        <a:ext cx="4606259" cy="559396"/>
      </dsp:txXfrm>
    </dsp:sp>
    <dsp:sp modelId="{0F979C80-C7E6-42FB-B105-409864209B5D}">
      <dsp:nvSpPr>
        <dsp:cNvPr id="0" name=""/>
        <dsp:cNvSpPr/>
      </dsp:nvSpPr>
      <dsp:spPr>
        <a:xfrm>
          <a:off x="0" y="4522460"/>
          <a:ext cx="6666833" cy="529200"/>
        </a:xfrm>
        <a:prstGeom prst="rect">
          <a:avLst/>
        </a:prstGeom>
        <a:solidFill>
          <a:schemeClr val="lt1">
            <a:alpha val="90000"/>
            <a:hueOff val="0"/>
            <a:satOff val="0"/>
            <a:lumOff val="0"/>
            <a:alphaOff val="0"/>
          </a:schemeClr>
        </a:solidFill>
        <a:ln w="9525" cap="rnd"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596AADF-FCD2-4DE5-9E60-9E60A1E73A2C}">
      <dsp:nvSpPr>
        <dsp:cNvPr id="0" name=""/>
        <dsp:cNvSpPr/>
      </dsp:nvSpPr>
      <dsp:spPr>
        <a:xfrm>
          <a:off x="333341" y="4212500"/>
          <a:ext cx="4666783" cy="619920"/>
        </a:xfrm>
        <a:prstGeom prst="roundRect">
          <a:avLst/>
        </a:prstGeom>
        <a:gradFill rotWithShape="0">
          <a:gsLst>
            <a:gs pos="0">
              <a:schemeClr val="accent6">
                <a:hueOff val="0"/>
                <a:satOff val="0"/>
                <a:lumOff val="0"/>
                <a:alphaOff val="0"/>
                <a:tint val="98000"/>
                <a:lumMod val="114000"/>
              </a:schemeClr>
            </a:gs>
            <a:gs pos="100000">
              <a:schemeClr val="accent6">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933450">
            <a:lnSpc>
              <a:spcPct val="90000"/>
            </a:lnSpc>
            <a:spcBef>
              <a:spcPct val="0"/>
            </a:spcBef>
            <a:spcAft>
              <a:spcPct val="35000"/>
            </a:spcAft>
            <a:buNone/>
          </a:pPr>
          <a:r>
            <a:rPr lang="en-GB" sz="2100" kern="1200"/>
            <a:t>Album and single releases</a:t>
          </a:r>
          <a:endParaRPr lang="en-US" sz="2100" kern="1200"/>
        </a:p>
      </dsp:txBody>
      <dsp:txXfrm>
        <a:off x="363603" y="4242762"/>
        <a:ext cx="4606259" cy="55939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BA9842-4257-4DC8-9BC2-B5E4036F0514}" type="datetimeFigureOut">
              <a:rPr lang="en-GB" smtClean="0"/>
              <a:t>12/02/2025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B01D2F-A57C-4538-8566-DA53E9C3E7FA}" type="slidenum">
              <a:rPr lang="en-GB" smtClean="0"/>
              <a:t>‹#›</a:t>
            </a:fld>
            <a:endParaRPr lang="en-GB"/>
          </a:p>
        </p:txBody>
      </p:sp>
    </p:spTree>
    <p:extLst>
      <p:ext uri="{BB962C8B-B14F-4D97-AF65-F5344CB8AC3E}">
        <p14:creationId xmlns:p14="http://schemas.microsoft.com/office/powerpoint/2010/main" val="4006908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Allen Klein is one of the biggest most controversial managers in music history from managing the rolling stones and the Beatles to being sued for money laundering.  </a:t>
            </a:r>
          </a:p>
          <a:p>
            <a:r>
              <a:rPr lang="en-GB" dirty="0"/>
              <a:t>He was also back in the day the man everyone wanted to be managed by in the 60s and 70s.</a:t>
            </a:r>
          </a:p>
          <a:p>
            <a:endParaRPr lang="en-GB" dirty="0"/>
          </a:p>
        </p:txBody>
      </p:sp>
      <p:sp>
        <p:nvSpPr>
          <p:cNvPr id="4" name="Slide Number Placeholder 3"/>
          <p:cNvSpPr>
            <a:spLocks noGrp="1"/>
          </p:cNvSpPr>
          <p:nvPr>
            <p:ph type="sldNum" sz="quarter" idx="5"/>
          </p:nvPr>
        </p:nvSpPr>
        <p:spPr/>
        <p:txBody>
          <a:bodyPr/>
          <a:lstStyle/>
          <a:p>
            <a:fld id="{ECB01D2F-A57C-4538-8566-DA53E9C3E7FA}" type="slidenum">
              <a:rPr lang="en-GB" smtClean="0"/>
              <a:t>2</a:t>
            </a:fld>
            <a:endParaRPr lang="en-GB"/>
          </a:p>
        </p:txBody>
      </p:sp>
    </p:spTree>
    <p:extLst>
      <p:ext uri="{BB962C8B-B14F-4D97-AF65-F5344CB8AC3E}">
        <p14:creationId xmlns:p14="http://schemas.microsoft.com/office/powerpoint/2010/main" val="4261179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your time</a:t>
            </a:r>
          </a:p>
        </p:txBody>
      </p:sp>
      <p:sp>
        <p:nvSpPr>
          <p:cNvPr id="4" name="Slide Number Placeholder 3"/>
          <p:cNvSpPr>
            <a:spLocks noGrp="1"/>
          </p:cNvSpPr>
          <p:nvPr>
            <p:ph type="sldNum" sz="quarter" idx="5"/>
          </p:nvPr>
        </p:nvSpPr>
        <p:spPr/>
        <p:txBody>
          <a:bodyPr/>
          <a:lstStyle/>
          <a:p>
            <a:fld id="{ECB01D2F-A57C-4538-8566-DA53E9C3E7FA}" type="slidenum">
              <a:rPr lang="en-GB" smtClean="0"/>
              <a:t>12</a:t>
            </a:fld>
            <a:endParaRPr lang="en-GB"/>
          </a:p>
        </p:txBody>
      </p:sp>
    </p:spTree>
    <p:extLst>
      <p:ext uri="{BB962C8B-B14F-4D97-AF65-F5344CB8AC3E}">
        <p14:creationId xmlns:p14="http://schemas.microsoft.com/office/powerpoint/2010/main" val="2101023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Allen Kleins role is to make sure that the bands day to day life is easier by looking after things that are personal for them such as negotiating new record deals and contracts, handling the media and public relations and maintaining there good image in the public eye as he was managing the two biggest bands in the world at the time. He controlled there finances and what money was spent on invested into or what royalties where given to them. He also managed there discography and when albums and singles would be released he also approved of art work for albums and what albums would go out.</a:t>
            </a:r>
          </a:p>
          <a:p>
            <a:endParaRPr lang="en-GB" dirty="0"/>
          </a:p>
        </p:txBody>
      </p:sp>
      <p:sp>
        <p:nvSpPr>
          <p:cNvPr id="4" name="Slide Number Placeholder 3"/>
          <p:cNvSpPr>
            <a:spLocks noGrp="1"/>
          </p:cNvSpPr>
          <p:nvPr>
            <p:ph type="sldNum" sz="quarter" idx="5"/>
          </p:nvPr>
        </p:nvSpPr>
        <p:spPr/>
        <p:txBody>
          <a:bodyPr/>
          <a:lstStyle/>
          <a:p>
            <a:fld id="{ECB01D2F-A57C-4538-8566-DA53E9C3E7FA}" type="slidenum">
              <a:rPr lang="en-GB" smtClean="0"/>
              <a:t>3</a:t>
            </a:fld>
            <a:endParaRPr lang="en-GB"/>
          </a:p>
        </p:txBody>
      </p:sp>
    </p:spTree>
    <p:extLst>
      <p:ext uri="{BB962C8B-B14F-4D97-AF65-F5344CB8AC3E}">
        <p14:creationId xmlns:p14="http://schemas.microsoft.com/office/powerpoint/2010/main" val="2266810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MANAGER IS IMPORTANT IN ANY JOB ROLE AND ESPECIALLY IN MUISC AS THE MANAGER KEEPS THE BAND IN SHAPE IN THERE PERSONAL LIVES AND IN THE MEDIA BY KEEP THEM OUT OF TROUBLE AND REPUTABLE IN THE PUBLIC EYE THEY ALSO MAKE SURE YOU ARE WELL PREPARED FOR GIGS AND FINANCIALLY SECURE </a:t>
            </a:r>
          </a:p>
        </p:txBody>
      </p:sp>
      <p:sp>
        <p:nvSpPr>
          <p:cNvPr id="4" name="Slide Number Placeholder 3"/>
          <p:cNvSpPr>
            <a:spLocks noGrp="1"/>
          </p:cNvSpPr>
          <p:nvPr>
            <p:ph type="sldNum" sz="quarter" idx="5"/>
          </p:nvPr>
        </p:nvSpPr>
        <p:spPr/>
        <p:txBody>
          <a:bodyPr/>
          <a:lstStyle/>
          <a:p>
            <a:fld id="{ECB01D2F-A57C-4538-8566-DA53E9C3E7FA}" type="slidenum">
              <a:rPr lang="en-GB" smtClean="0"/>
              <a:t>4</a:t>
            </a:fld>
            <a:endParaRPr lang="en-GB"/>
          </a:p>
        </p:txBody>
      </p:sp>
    </p:spTree>
    <p:extLst>
      <p:ext uri="{BB962C8B-B14F-4D97-AF65-F5344CB8AC3E}">
        <p14:creationId xmlns:p14="http://schemas.microsoft.com/office/powerpoint/2010/main" val="1999364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Klein was notoriously know for managing the two biggest bands it meant he must have been a great manager? The real answer is no. Klein was a business man and in the 60s going through to the 70s didn’t really care for the bands financial security but more of how much money he can make out of the bands royalties he was a financial genius. His plan for both bands was make them happy by getting them better deals so they got more money and agree to be come there financial adviser and eventually renegotiate his contracts and take a lot of there money for himself. In shorter terms Klein was a conman and was being financially greedy towards the </a:t>
            </a:r>
            <a:r>
              <a:rPr lang="en-GB" dirty="0" err="1"/>
              <a:t>beatles</a:t>
            </a:r>
            <a:r>
              <a:rPr lang="en-GB" dirty="0"/>
              <a:t> and the rolling stones.</a:t>
            </a:r>
          </a:p>
        </p:txBody>
      </p:sp>
      <p:sp>
        <p:nvSpPr>
          <p:cNvPr id="4" name="Slide Number Placeholder 3"/>
          <p:cNvSpPr>
            <a:spLocks noGrp="1"/>
          </p:cNvSpPr>
          <p:nvPr>
            <p:ph type="sldNum" sz="quarter" idx="5"/>
          </p:nvPr>
        </p:nvSpPr>
        <p:spPr/>
        <p:txBody>
          <a:bodyPr/>
          <a:lstStyle/>
          <a:p>
            <a:fld id="{ECB01D2F-A57C-4538-8566-DA53E9C3E7FA}" type="slidenum">
              <a:rPr lang="en-GB" smtClean="0"/>
              <a:t>5</a:t>
            </a:fld>
            <a:endParaRPr lang="en-GB"/>
          </a:p>
        </p:txBody>
      </p:sp>
    </p:spTree>
    <p:extLst>
      <p:ext uri="{BB962C8B-B14F-4D97-AF65-F5344CB8AC3E}">
        <p14:creationId xmlns:p14="http://schemas.microsoft.com/office/powerpoint/2010/main" val="1312998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Im</a:t>
            </a:r>
            <a:r>
              <a:rPr lang="en-GB" dirty="0"/>
              <a:t> going to be better at this by providing clarity to the band about financial problems and being a trustworthy person</a:t>
            </a:r>
          </a:p>
        </p:txBody>
      </p:sp>
      <p:sp>
        <p:nvSpPr>
          <p:cNvPr id="4" name="Slide Number Placeholder 3"/>
          <p:cNvSpPr>
            <a:spLocks noGrp="1"/>
          </p:cNvSpPr>
          <p:nvPr>
            <p:ph type="sldNum" sz="quarter" idx="5"/>
          </p:nvPr>
        </p:nvSpPr>
        <p:spPr/>
        <p:txBody>
          <a:bodyPr/>
          <a:lstStyle/>
          <a:p>
            <a:fld id="{ECB01D2F-A57C-4538-8566-DA53E9C3E7FA}" type="slidenum">
              <a:rPr lang="en-GB" smtClean="0"/>
              <a:t>6</a:t>
            </a:fld>
            <a:endParaRPr lang="en-GB"/>
          </a:p>
        </p:txBody>
      </p:sp>
    </p:spTree>
    <p:extLst>
      <p:ext uri="{BB962C8B-B14F-4D97-AF65-F5344CB8AC3E}">
        <p14:creationId xmlns:p14="http://schemas.microsoft.com/office/powerpoint/2010/main" val="1087411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Noel Gallagher is the lead singer songwriter and guitarist of bands such as Oasis and noel Gallaghers high flying birds </a:t>
            </a:r>
          </a:p>
        </p:txBody>
      </p:sp>
      <p:sp>
        <p:nvSpPr>
          <p:cNvPr id="4" name="Slide Number Placeholder 3"/>
          <p:cNvSpPr>
            <a:spLocks noGrp="1"/>
          </p:cNvSpPr>
          <p:nvPr>
            <p:ph type="sldNum" sz="quarter" idx="5"/>
          </p:nvPr>
        </p:nvSpPr>
        <p:spPr/>
        <p:txBody>
          <a:bodyPr/>
          <a:lstStyle/>
          <a:p>
            <a:fld id="{ECB01D2F-A57C-4538-8566-DA53E9C3E7FA}" type="slidenum">
              <a:rPr lang="en-GB" smtClean="0"/>
              <a:t>8</a:t>
            </a:fld>
            <a:endParaRPr lang="en-GB"/>
          </a:p>
        </p:txBody>
      </p:sp>
    </p:spTree>
    <p:extLst>
      <p:ext uri="{BB962C8B-B14F-4D97-AF65-F5344CB8AC3E}">
        <p14:creationId xmlns:p14="http://schemas.microsoft.com/office/powerpoint/2010/main" val="2902654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what I have research noel these days take touring a bit more serious than the oasis days but noel seems to generally love his job and playing his music to his fan around the nation as he has many big hits with the high flying birds and oasis which are anthems within the country and other countries this is important to me as it teaches me to enjoy touring no matter the circumstances</a:t>
            </a:r>
          </a:p>
        </p:txBody>
      </p:sp>
      <p:sp>
        <p:nvSpPr>
          <p:cNvPr id="4" name="Slide Number Placeholder 3"/>
          <p:cNvSpPr>
            <a:spLocks noGrp="1"/>
          </p:cNvSpPr>
          <p:nvPr>
            <p:ph type="sldNum" sz="quarter" idx="5"/>
          </p:nvPr>
        </p:nvSpPr>
        <p:spPr/>
        <p:txBody>
          <a:bodyPr/>
          <a:lstStyle/>
          <a:p>
            <a:fld id="{ECB01D2F-A57C-4538-8566-DA53E9C3E7FA}" type="slidenum">
              <a:rPr lang="en-GB" smtClean="0"/>
              <a:t>9</a:t>
            </a:fld>
            <a:endParaRPr lang="en-GB"/>
          </a:p>
        </p:txBody>
      </p:sp>
    </p:spTree>
    <p:extLst>
      <p:ext uri="{BB962C8B-B14F-4D97-AF65-F5344CB8AC3E}">
        <p14:creationId xmlns:p14="http://schemas.microsoft.com/office/powerpoint/2010/main" val="3130389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useful to me as it teaches me to not abuse substances of any kind as it can harm your body permanently and could ruin your performance with vocals or your instrument of choice at your gigs.</a:t>
            </a:r>
          </a:p>
        </p:txBody>
      </p:sp>
      <p:sp>
        <p:nvSpPr>
          <p:cNvPr id="4" name="Slide Number Placeholder 3"/>
          <p:cNvSpPr>
            <a:spLocks noGrp="1"/>
          </p:cNvSpPr>
          <p:nvPr>
            <p:ph type="sldNum" sz="quarter" idx="5"/>
          </p:nvPr>
        </p:nvSpPr>
        <p:spPr/>
        <p:txBody>
          <a:bodyPr/>
          <a:lstStyle/>
          <a:p>
            <a:fld id="{ECB01D2F-A57C-4538-8566-DA53E9C3E7FA}" type="slidenum">
              <a:rPr lang="en-GB" smtClean="0"/>
              <a:t>10</a:t>
            </a:fld>
            <a:endParaRPr lang="en-GB"/>
          </a:p>
        </p:txBody>
      </p:sp>
    </p:spTree>
    <p:extLst>
      <p:ext uri="{BB962C8B-B14F-4D97-AF65-F5344CB8AC3E}">
        <p14:creationId xmlns:p14="http://schemas.microsoft.com/office/powerpoint/2010/main" val="2240825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video explains how noel was deeply effected by drugs such as cocaine and </a:t>
            </a:r>
            <a:r>
              <a:rPr lang="en-GB" dirty="0" err="1"/>
              <a:t>lsd</a:t>
            </a:r>
            <a:r>
              <a:rPr lang="en-GB" dirty="0"/>
              <a:t> </a:t>
            </a:r>
          </a:p>
        </p:txBody>
      </p:sp>
      <p:sp>
        <p:nvSpPr>
          <p:cNvPr id="4" name="Slide Number Placeholder 3"/>
          <p:cNvSpPr>
            <a:spLocks noGrp="1"/>
          </p:cNvSpPr>
          <p:nvPr>
            <p:ph type="sldNum" sz="quarter" idx="5"/>
          </p:nvPr>
        </p:nvSpPr>
        <p:spPr/>
        <p:txBody>
          <a:bodyPr/>
          <a:lstStyle/>
          <a:p>
            <a:fld id="{ECB01D2F-A57C-4538-8566-DA53E9C3E7FA}" type="slidenum">
              <a:rPr lang="en-GB" smtClean="0"/>
              <a:t>11</a:t>
            </a:fld>
            <a:endParaRPr lang="en-GB"/>
          </a:p>
        </p:txBody>
      </p:sp>
    </p:spTree>
    <p:extLst>
      <p:ext uri="{BB962C8B-B14F-4D97-AF65-F5344CB8AC3E}">
        <p14:creationId xmlns:p14="http://schemas.microsoft.com/office/powerpoint/2010/main" val="191537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GB"/>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5D518AF-55E7-4958-9EDC-A750FA0BE2C0}" type="datetimeFigureOut">
              <a:rPr lang="en-GB" smtClean="0"/>
              <a:t>12/02/2025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5193AE-BE1F-42DE-AADA-9A76E2A56177}" type="slidenum">
              <a:rPr lang="en-GB" smtClean="0"/>
              <a:t>‹#›</a:t>
            </a:fld>
            <a:endParaRPr lang="en-GB"/>
          </a:p>
        </p:txBody>
      </p:sp>
    </p:spTree>
    <p:extLst>
      <p:ext uri="{BB962C8B-B14F-4D97-AF65-F5344CB8AC3E}">
        <p14:creationId xmlns:p14="http://schemas.microsoft.com/office/powerpoint/2010/main" val="701557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5D518AF-55E7-4958-9EDC-A750FA0BE2C0}" type="datetimeFigureOut">
              <a:rPr lang="en-GB" smtClean="0"/>
              <a:t>12/02/2025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F5193AE-BE1F-42DE-AADA-9A76E2A56177}" type="slidenum">
              <a:rPr lang="en-GB" smtClean="0"/>
              <a:t>‹#›</a:t>
            </a:fld>
            <a:endParaRPr lang="en-GB"/>
          </a:p>
        </p:txBody>
      </p:sp>
    </p:spTree>
    <p:extLst>
      <p:ext uri="{BB962C8B-B14F-4D97-AF65-F5344CB8AC3E}">
        <p14:creationId xmlns:p14="http://schemas.microsoft.com/office/powerpoint/2010/main" val="1978359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GB"/>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45D518AF-55E7-4958-9EDC-A750FA0BE2C0}" type="datetimeFigureOut">
              <a:rPr lang="en-GB" smtClean="0"/>
              <a:t>12/02/2025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5193AE-BE1F-42DE-AADA-9A76E2A56177}" type="slidenum">
              <a:rPr lang="en-GB" smtClean="0"/>
              <a:t>‹#›</a:t>
            </a:fld>
            <a:endParaRPr lang="en-GB"/>
          </a:p>
        </p:txBody>
      </p:sp>
    </p:spTree>
    <p:extLst>
      <p:ext uri="{BB962C8B-B14F-4D97-AF65-F5344CB8AC3E}">
        <p14:creationId xmlns:p14="http://schemas.microsoft.com/office/powerpoint/2010/main" val="2090110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GB"/>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GB"/>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45D518AF-55E7-4958-9EDC-A750FA0BE2C0}" type="datetimeFigureOut">
              <a:rPr lang="en-GB" smtClean="0"/>
              <a:t>12/02/2025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5193AE-BE1F-42DE-AADA-9A76E2A56177}" type="slidenum">
              <a:rPr lang="en-GB" smtClean="0"/>
              <a:t>‹#›</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945339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5D518AF-55E7-4958-9EDC-A750FA0BE2C0}" type="datetimeFigureOut">
              <a:rPr lang="en-GB" smtClean="0"/>
              <a:t>12/02/2025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5193AE-BE1F-42DE-AADA-9A76E2A56177}" type="slidenum">
              <a:rPr lang="en-GB" smtClean="0"/>
              <a:t>‹#›</a:t>
            </a:fld>
            <a:endParaRPr lang="en-GB"/>
          </a:p>
        </p:txBody>
      </p:sp>
    </p:spTree>
    <p:extLst>
      <p:ext uri="{BB962C8B-B14F-4D97-AF65-F5344CB8AC3E}">
        <p14:creationId xmlns:p14="http://schemas.microsoft.com/office/powerpoint/2010/main" val="3817648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GB"/>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D518AF-55E7-4958-9EDC-A750FA0BE2C0}" type="datetimeFigureOut">
              <a:rPr lang="en-GB" smtClean="0"/>
              <a:t>12/02/2025</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5193AE-BE1F-42DE-AADA-9A76E2A56177}" type="slidenum">
              <a:rPr lang="en-GB" smtClean="0"/>
              <a:t>‹#›</a:t>
            </a:fld>
            <a:endParaRPr lang="en-GB"/>
          </a:p>
        </p:txBody>
      </p:sp>
    </p:spTree>
    <p:extLst>
      <p:ext uri="{BB962C8B-B14F-4D97-AF65-F5344CB8AC3E}">
        <p14:creationId xmlns:p14="http://schemas.microsoft.com/office/powerpoint/2010/main" val="3064199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GB"/>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D518AF-55E7-4958-9EDC-A750FA0BE2C0}" type="datetimeFigureOut">
              <a:rPr lang="en-GB" smtClean="0"/>
              <a:t>12/02/2025</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5193AE-BE1F-42DE-AADA-9A76E2A56177}" type="slidenum">
              <a:rPr lang="en-GB" smtClean="0"/>
              <a:t>‹#›</a:t>
            </a:fld>
            <a:endParaRPr lang="en-GB"/>
          </a:p>
        </p:txBody>
      </p:sp>
    </p:spTree>
    <p:extLst>
      <p:ext uri="{BB962C8B-B14F-4D97-AF65-F5344CB8AC3E}">
        <p14:creationId xmlns:p14="http://schemas.microsoft.com/office/powerpoint/2010/main" val="3975871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5D518AF-55E7-4958-9EDC-A750FA0BE2C0}" type="datetimeFigureOut">
              <a:rPr lang="en-GB" smtClean="0"/>
              <a:t>12/02/2025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5193AE-BE1F-42DE-AADA-9A76E2A56177}" type="slidenum">
              <a:rPr lang="en-GB" smtClean="0"/>
              <a:t>‹#›</a:t>
            </a:fld>
            <a:endParaRPr lang="en-GB"/>
          </a:p>
        </p:txBody>
      </p:sp>
    </p:spTree>
    <p:extLst>
      <p:ext uri="{BB962C8B-B14F-4D97-AF65-F5344CB8AC3E}">
        <p14:creationId xmlns:p14="http://schemas.microsoft.com/office/powerpoint/2010/main" val="41008555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GB"/>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5D518AF-55E7-4958-9EDC-A750FA0BE2C0}" type="datetimeFigureOut">
              <a:rPr lang="en-GB" smtClean="0"/>
              <a:t>12/02/2025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5193AE-BE1F-42DE-AADA-9A76E2A56177}" type="slidenum">
              <a:rPr lang="en-GB" smtClean="0"/>
              <a:t>‹#›</a:t>
            </a:fld>
            <a:endParaRPr lang="en-GB"/>
          </a:p>
        </p:txBody>
      </p:sp>
    </p:spTree>
    <p:extLst>
      <p:ext uri="{BB962C8B-B14F-4D97-AF65-F5344CB8AC3E}">
        <p14:creationId xmlns:p14="http://schemas.microsoft.com/office/powerpoint/2010/main" val="857491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3"/>
          <p:cNvSpPr>
            <a:spLocks noGrp="1"/>
          </p:cNvSpPr>
          <p:nvPr>
            <p:ph type="dt" sz="half" idx="10"/>
          </p:nvPr>
        </p:nvSpPr>
        <p:spPr/>
        <p:txBody>
          <a:bodyPr/>
          <a:lstStyle/>
          <a:p>
            <a:fld id="{45D518AF-55E7-4958-9EDC-A750FA0BE2C0}" type="datetimeFigureOut">
              <a:rPr lang="en-GB" smtClean="0"/>
              <a:t>12/02/2025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5193AE-BE1F-42DE-AADA-9A76E2A56177}" type="slidenum">
              <a:rPr lang="en-GB" smtClean="0"/>
              <a:t>‹#›</a:t>
            </a:fld>
            <a:endParaRPr lang="en-GB"/>
          </a:p>
        </p:txBody>
      </p:sp>
    </p:spTree>
    <p:extLst>
      <p:ext uri="{BB962C8B-B14F-4D97-AF65-F5344CB8AC3E}">
        <p14:creationId xmlns:p14="http://schemas.microsoft.com/office/powerpoint/2010/main" val="4187121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5D518AF-55E7-4958-9EDC-A750FA0BE2C0}" type="datetimeFigureOut">
              <a:rPr lang="en-GB" smtClean="0"/>
              <a:t>12/02/2025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5193AE-BE1F-42DE-AADA-9A76E2A56177}" type="slidenum">
              <a:rPr lang="en-GB" smtClean="0"/>
              <a:t>‹#›</a:t>
            </a:fld>
            <a:endParaRPr lang="en-GB"/>
          </a:p>
        </p:txBody>
      </p:sp>
    </p:spTree>
    <p:extLst>
      <p:ext uri="{BB962C8B-B14F-4D97-AF65-F5344CB8AC3E}">
        <p14:creationId xmlns:p14="http://schemas.microsoft.com/office/powerpoint/2010/main" val="451534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5D518AF-55E7-4958-9EDC-A750FA0BE2C0}" type="datetimeFigureOut">
              <a:rPr lang="en-GB" smtClean="0"/>
              <a:t>12/02/2025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F5193AE-BE1F-42DE-AADA-9A76E2A56177}" type="slidenum">
              <a:rPr lang="en-GB" smtClean="0"/>
              <a:t>‹#›</a:t>
            </a:fld>
            <a:endParaRPr lang="en-GB"/>
          </a:p>
        </p:txBody>
      </p:sp>
    </p:spTree>
    <p:extLst>
      <p:ext uri="{BB962C8B-B14F-4D97-AF65-F5344CB8AC3E}">
        <p14:creationId xmlns:p14="http://schemas.microsoft.com/office/powerpoint/2010/main" val="922278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5D518AF-55E7-4958-9EDC-A750FA0BE2C0}" type="datetimeFigureOut">
              <a:rPr lang="en-GB" smtClean="0"/>
              <a:t>12/02/2025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F5193AE-BE1F-42DE-AADA-9A76E2A56177}" type="slidenum">
              <a:rPr lang="en-GB" smtClean="0"/>
              <a:t>‹#›</a:t>
            </a:fld>
            <a:endParaRPr lang="en-GB"/>
          </a:p>
        </p:txBody>
      </p:sp>
    </p:spTree>
    <p:extLst>
      <p:ext uri="{BB962C8B-B14F-4D97-AF65-F5344CB8AC3E}">
        <p14:creationId xmlns:p14="http://schemas.microsoft.com/office/powerpoint/2010/main" val="1120696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7" name="Date Placeholder 2"/>
          <p:cNvSpPr>
            <a:spLocks noGrp="1"/>
          </p:cNvSpPr>
          <p:nvPr>
            <p:ph type="dt" sz="half" idx="10"/>
          </p:nvPr>
        </p:nvSpPr>
        <p:spPr/>
        <p:txBody>
          <a:bodyPr/>
          <a:lstStyle/>
          <a:p>
            <a:fld id="{45D518AF-55E7-4958-9EDC-A750FA0BE2C0}" type="datetimeFigureOut">
              <a:rPr lang="en-GB" smtClean="0"/>
              <a:t>12/02/2025</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8F5193AE-BE1F-42DE-AADA-9A76E2A56177}" type="slidenum">
              <a:rPr lang="en-GB" smtClean="0"/>
              <a:t>‹#›</a:t>
            </a:fld>
            <a:endParaRPr lang="en-GB"/>
          </a:p>
        </p:txBody>
      </p:sp>
    </p:spTree>
    <p:extLst>
      <p:ext uri="{BB962C8B-B14F-4D97-AF65-F5344CB8AC3E}">
        <p14:creationId xmlns:p14="http://schemas.microsoft.com/office/powerpoint/2010/main" val="668507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D518AF-55E7-4958-9EDC-A750FA0BE2C0}" type="datetimeFigureOut">
              <a:rPr lang="en-GB" smtClean="0"/>
              <a:t>12/02/2025</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8F5193AE-BE1F-42DE-AADA-9A76E2A56177}" type="slidenum">
              <a:rPr lang="en-GB" smtClean="0"/>
              <a:t>‹#›</a:t>
            </a:fld>
            <a:endParaRPr lang="en-GB"/>
          </a:p>
        </p:txBody>
      </p:sp>
    </p:spTree>
    <p:extLst>
      <p:ext uri="{BB962C8B-B14F-4D97-AF65-F5344CB8AC3E}">
        <p14:creationId xmlns:p14="http://schemas.microsoft.com/office/powerpoint/2010/main" val="4041969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GB"/>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7" name="Date Placeholder 4"/>
          <p:cNvSpPr>
            <a:spLocks noGrp="1"/>
          </p:cNvSpPr>
          <p:nvPr>
            <p:ph type="dt" sz="half" idx="10"/>
          </p:nvPr>
        </p:nvSpPr>
        <p:spPr/>
        <p:txBody>
          <a:bodyPr/>
          <a:lstStyle/>
          <a:p>
            <a:fld id="{45D518AF-55E7-4958-9EDC-A750FA0BE2C0}" type="datetimeFigureOut">
              <a:rPr lang="en-GB" smtClean="0"/>
              <a:t>12/02/2025</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8F5193AE-BE1F-42DE-AADA-9A76E2A56177}" type="slidenum">
              <a:rPr lang="en-GB" smtClean="0"/>
              <a:t>‹#›</a:t>
            </a:fld>
            <a:endParaRPr lang="en-GB"/>
          </a:p>
        </p:txBody>
      </p:sp>
    </p:spTree>
    <p:extLst>
      <p:ext uri="{BB962C8B-B14F-4D97-AF65-F5344CB8AC3E}">
        <p14:creationId xmlns:p14="http://schemas.microsoft.com/office/powerpoint/2010/main" val="1662266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5D518AF-55E7-4958-9EDC-A750FA0BE2C0}" type="datetimeFigureOut">
              <a:rPr lang="en-GB" smtClean="0"/>
              <a:t>12/02/2025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F5193AE-BE1F-42DE-AADA-9A76E2A56177}" type="slidenum">
              <a:rPr lang="en-GB" smtClean="0"/>
              <a:t>‹#›</a:t>
            </a:fld>
            <a:endParaRPr lang="en-GB"/>
          </a:p>
        </p:txBody>
      </p:sp>
    </p:spTree>
    <p:extLst>
      <p:ext uri="{BB962C8B-B14F-4D97-AF65-F5344CB8AC3E}">
        <p14:creationId xmlns:p14="http://schemas.microsoft.com/office/powerpoint/2010/main" val="3435078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GB"/>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D518AF-55E7-4958-9EDC-A750FA0BE2C0}" type="datetimeFigureOut">
              <a:rPr lang="en-GB" smtClean="0"/>
              <a:t>12/02/2025</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F5193AE-BE1F-42DE-AADA-9A76E2A56177}" type="slidenum">
              <a:rPr lang="en-GB" smtClean="0"/>
              <a:t>‹#›</a:t>
            </a:fld>
            <a:endParaRPr lang="en-GB"/>
          </a:p>
        </p:txBody>
      </p:sp>
    </p:spTree>
    <p:extLst>
      <p:ext uri="{BB962C8B-B14F-4D97-AF65-F5344CB8AC3E}">
        <p14:creationId xmlns:p14="http://schemas.microsoft.com/office/powerpoint/2010/main" val="2764681702"/>
      </p:ext>
    </p:extLst>
  </p:cSld>
  <p:clrMap bg1="dk1" tx1="lt1" bg2="dk2" tx2="lt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nme.com/news/music/noel-gallagher-says-cocaine-gave-him-brutal-panic-attacks-and-left-him-hospitalised-2667515"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hyperlink" Target="https://www.musicradar.com/news/mccartney-lennon-allen-klein-beatle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nme.com/news/music/noel-gallagher-compares-touring-solo-to-life-on-the-road-with-oasis-and-how-many-of-his-fans-wear-pretty-green-2393109" TargetMode="Externa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75062-574D-5810-045E-BAB987821F1A}"/>
              </a:ext>
            </a:extLst>
          </p:cNvPr>
          <p:cNvSpPr>
            <a:spLocks noGrp="1"/>
          </p:cNvSpPr>
          <p:nvPr>
            <p:ph type="ctrTitle"/>
          </p:nvPr>
        </p:nvSpPr>
        <p:spPr>
          <a:xfrm>
            <a:off x="8116114" y="1514475"/>
            <a:ext cx="3342459" cy="3329581"/>
          </a:xfrm>
        </p:spPr>
        <p:txBody>
          <a:bodyPr>
            <a:normAutofit/>
          </a:bodyPr>
          <a:lstStyle/>
          <a:p>
            <a:pPr>
              <a:lnSpc>
                <a:spcPct val="90000"/>
              </a:lnSpc>
            </a:pPr>
            <a:r>
              <a:rPr lang="en-GB" sz="5600" u="sng" dirty="0"/>
              <a:t>Case Study 1:Allen Klein</a:t>
            </a:r>
          </a:p>
        </p:txBody>
      </p:sp>
      <p:pic>
        <p:nvPicPr>
          <p:cNvPr id="3" name="Picture 2">
            <a:extLst>
              <a:ext uri="{FF2B5EF4-FFF2-40B4-BE49-F238E27FC236}">
                <a16:creationId xmlns:a16="http://schemas.microsoft.com/office/drawing/2014/main" id="{9B0343F7-C226-0C9E-1808-12F205672747}"/>
              </a:ext>
            </a:extLst>
          </p:cNvPr>
          <p:cNvPicPr>
            <a:picLocks noChangeAspect="1"/>
          </p:cNvPicPr>
          <p:nvPr/>
        </p:nvPicPr>
        <p:blipFill>
          <a:blip r:embed="rId3"/>
          <a:srcRect r="1" b="13436"/>
          <a:stretch/>
        </p:blipFill>
        <p:spPr>
          <a:xfrm>
            <a:off x="607848" y="609601"/>
            <a:ext cx="3419804" cy="5638797"/>
          </a:xfrm>
          <a:prstGeom prst="rect">
            <a:avLst/>
          </a:prstGeom>
          <a:effectLst>
            <a:outerShdw blurRad="50800" dist="38100" dir="5400000" algn="t" rotWithShape="0">
              <a:prstClr val="black">
                <a:alpha val="43000"/>
              </a:prstClr>
            </a:outerShdw>
          </a:effectLst>
        </p:spPr>
      </p:pic>
      <p:pic>
        <p:nvPicPr>
          <p:cNvPr id="4" name="Picture 3">
            <a:extLst>
              <a:ext uri="{FF2B5EF4-FFF2-40B4-BE49-F238E27FC236}">
                <a16:creationId xmlns:a16="http://schemas.microsoft.com/office/drawing/2014/main" id="{3284F787-D5F4-A3D8-8F12-D0432FCA414F}"/>
              </a:ext>
            </a:extLst>
          </p:cNvPr>
          <p:cNvPicPr>
            <a:picLocks noChangeAspect="1"/>
          </p:cNvPicPr>
          <p:nvPr/>
        </p:nvPicPr>
        <p:blipFill>
          <a:blip r:embed="rId4"/>
          <a:srcRect l="16767"/>
          <a:stretch/>
        </p:blipFill>
        <p:spPr>
          <a:xfrm>
            <a:off x="4139714" y="609601"/>
            <a:ext cx="3414424" cy="5638797"/>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261084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2A539-44FB-164A-BC7C-F77147BC90E1}"/>
              </a:ext>
            </a:extLst>
          </p:cNvPr>
          <p:cNvSpPr>
            <a:spLocks noGrp="1"/>
          </p:cNvSpPr>
          <p:nvPr>
            <p:ph type="title"/>
          </p:nvPr>
        </p:nvSpPr>
        <p:spPr>
          <a:xfrm>
            <a:off x="137160" y="288036"/>
            <a:ext cx="5546226" cy="1533525"/>
          </a:xfrm>
        </p:spPr>
        <p:txBody>
          <a:bodyPr anchor="b">
            <a:normAutofit fontScale="90000"/>
          </a:bodyPr>
          <a:lstStyle/>
          <a:p>
            <a:r>
              <a:rPr lang="en-GB" sz="5000" u="sng" dirty="0"/>
              <a:t>Does Noel stay healthy on tour?</a:t>
            </a:r>
          </a:p>
        </p:txBody>
      </p:sp>
      <p:sp>
        <p:nvSpPr>
          <p:cNvPr id="3" name="Content Placeholder 2">
            <a:extLst>
              <a:ext uri="{FF2B5EF4-FFF2-40B4-BE49-F238E27FC236}">
                <a16:creationId xmlns:a16="http://schemas.microsoft.com/office/drawing/2014/main" id="{3D3C366E-C989-DE9B-F41B-AA2D2F69AB9C}"/>
              </a:ext>
            </a:extLst>
          </p:cNvPr>
          <p:cNvSpPr>
            <a:spLocks noGrp="1"/>
          </p:cNvSpPr>
          <p:nvPr>
            <p:ph idx="1"/>
          </p:nvPr>
        </p:nvSpPr>
        <p:spPr>
          <a:xfrm>
            <a:off x="640080" y="2872899"/>
            <a:ext cx="4243589" cy="3320668"/>
          </a:xfrm>
        </p:spPr>
        <p:txBody>
          <a:bodyPr>
            <a:normAutofit fontScale="85000" lnSpcReduction="20000"/>
          </a:bodyPr>
          <a:lstStyle/>
          <a:p>
            <a:r>
              <a:rPr lang="en-GB" sz="2000"/>
              <a:t>In the early days of touring in the mid 90s Noel his brother Liam and Oasis where very hard hitting with drugs by abusing substances cannabis stimulants and alcohol. However, Noel realised this was taking a tole on his body in the year 2000 when his daughter was born and quit substances all together.</a:t>
            </a:r>
          </a:p>
          <a:p>
            <a:r>
              <a:rPr lang="en-GB" sz="2000"/>
              <a:t>Nowadays Noel lives a clean life drug free and continues to tour with the same fun from the experience </a:t>
            </a:r>
            <a:endParaRPr lang="en-GB" sz="2000" dirty="0"/>
          </a:p>
        </p:txBody>
      </p:sp>
      <p:pic>
        <p:nvPicPr>
          <p:cNvPr id="4" name="Picture 3">
            <a:extLst>
              <a:ext uri="{FF2B5EF4-FFF2-40B4-BE49-F238E27FC236}">
                <a16:creationId xmlns:a16="http://schemas.microsoft.com/office/drawing/2014/main" id="{F2B71768-023E-B8C2-B473-AD3E43579612}"/>
              </a:ext>
            </a:extLst>
          </p:cNvPr>
          <p:cNvPicPr>
            <a:picLocks noChangeAspect="1"/>
          </p:cNvPicPr>
          <p:nvPr/>
        </p:nvPicPr>
        <p:blipFill>
          <a:blip r:embed="rId3"/>
          <a:srcRect r="-1" b="3888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68258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7FAFF-C576-8ECF-9E12-2C00E2D6758B}"/>
              </a:ext>
            </a:extLst>
          </p:cNvPr>
          <p:cNvSpPr>
            <a:spLocks noGrp="1"/>
          </p:cNvSpPr>
          <p:nvPr>
            <p:ph type="title"/>
          </p:nvPr>
        </p:nvSpPr>
        <p:spPr>
          <a:xfrm>
            <a:off x="437791" y="571500"/>
            <a:ext cx="3854952" cy="1182623"/>
          </a:xfrm>
        </p:spPr>
        <p:txBody>
          <a:bodyPr>
            <a:normAutofit fontScale="90000"/>
          </a:bodyPr>
          <a:lstStyle/>
          <a:p>
            <a:pPr>
              <a:lnSpc>
                <a:spcPct val="90000"/>
              </a:lnSpc>
            </a:pPr>
            <a:r>
              <a:rPr lang="en-GB" sz="3600" u="sng" dirty="0"/>
              <a:t>A video on noels opinions on drugs</a:t>
            </a:r>
          </a:p>
        </p:txBody>
      </p:sp>
      <p:pic>
        <p:nvPicPr>
          <p:cNvPr id="10" name="Picture 9">
            <a:extLst>
              <a:ext uri="{FF2B5EF4-FFF2-40B4-BE49-F238E27FC236}">
                <a16:creationId xmlns:a16="http://schemas.microsoft.com/office/drawing/2014/main" id="{27798044-AC60-C973-80F0-354E5751FE90}"/>
              </a:ext>
            </a:extLst>
          </p:cNvPr>
          <p:cNvPicPr>
            <a:picLocks noChangeAspect="1"/>
          </p:cNvPicPr>
          <p:nvPr/>
        </p:nvPicPr>
        <p:blipFill>
          <a:blip r:embed="rId4"/>
          <a:srcRect l="9428"/>
          <a:stretch/>
        </p:blipFill>
        <p:spPr>
          <a:xfrm>
            <a:off x="4613644" y="609368"/>
            <a:ext cx="3409037" cy="5638797"/>
          </a:xfrm>
          <a:prstGeom prst="rect">
            <a:avLst/>
          </a:prstGeom>
          <a:effectLst>
            <a:outerShdw blurRad="50800" dist="38100" dir="5400000" algn="t" rotWithShape="0">
              <a:prstClr val="black">
                <a:alpha val="43000"/>
              </a:prstClr>
            </a:outerShdw>
          </a:effectLst>
        </p:spPr>
      </p:pic>
      <p:pic>
        <p:nvPicPr>
          <p:cNvPr id="9" name="Picture 8">
            <a:extLst>
              <a:ext uri="{FF2B5EF4-FFF2-40B4-BE49-F238E27FC236}">
                <a16:creationId xmlns:a16="http://schemas.microsoft.com/office/drawing/2014/main" id="{875CFCD7-E99C-8691-3FEE-EFE54EF4ACEF}"/>
              </a:ext>
            </a:extLst>
          </p:cNvPr>
          <p:cNvPicPr>
            <a:picLocks noChangeAspect="1"/>
          </p:cNvPicPr>
          <p:nvPr/>
        </p:nvPicPr>
        <p:blipFill>
          <a:blip r:embed="rId5"/>
          <a:srcRect r="13633"/>
          <a:stretch/>
        </p:blipFill>
        <p:spPr>
          <a:xfrm>
            <a:off x="8135262" y="609601"/>
            <a:ext cx="3409037" cy="5638797"/>
          </a:xfrm>
          <a:prstGeom prst="rect">
            <a:avLst/>
          </a:prstGeom>
          <a:effectLst>
            <a:outerShdw blurRad="50800" dist="38100" dir="5400000" algn="t" rotWithShape="0">
              <a:prstClr val="black">
                <a:alpha val="43000"/>
              </a:prstClr>
            </a:outerShdw>
          </a:effectLst>
        </p:spPr>
      </p:pic>
      <p:sp>
        <p:nvSpPr>
          <p:cNvPr id="12" name="Rectangle 11">
            <a:extLst>
              <a:ext uri="{FF2B5EF4-FFF2-40B4-BE49-F238E27FC236}">
                <a16:creationId xmlns:a16="http://schemas.microsoft.com/office/drawing/2014/main" id="{B54E2689-26D4-44B0-9175-57BD88CF2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 name="Content Placeholder 2">
            <a:extLst>
              <a:ext uri="{FF2B5EF4-FFF2-40B4-BE49-F238E27FC236}">
                <a16:creationId xmlns:a16="http://schemas.microsoft.com/office/drawing/2014/main" id="{A26B9C52-732C-780A-B782-03EC300EAA1D}"/>
              </a:ext>
            </a:extLst>
          </p:cNvPr>
          <p:cNvSpPr>
            <a:spLocks noGrp="1"/>
          </p:cNvSpPr>
          <p:nvPr>
            <p:ph idx="1"/>
          </p:nvPr>
        </p:nvSpPr>
        <p:spPr>
          <a:xfrm>
            <a:off x="642176" y="2484544"/>
            <a:ext cx="3329666" cy="3763855"/>
          </a:xfrm>
        </p:spPr>
        <p:txBody>
          <a:bodyPr>
            <a:normAutofit/>
          </a:bodyPr>
          <a:lstStyle/>
          <a:p>
            <a:r>
              <a:rPr lang="en-GB" dirty="0">
                <a:hlinkClick r:id="rId6"/>
              </a:rPr>
              <a:t>https://www.nme.com/news/music/noel-gallagher-says-cocaine-gave-him-brutal-panic-attacks-and-left-him-hospitalised-2667515</a:t>
            </a:r>
            <a:endParaRPr lang="en-GB" dirty="0"/>
          </a:p>
          <a:p>
            <a:r>
              <a:rPr lang="en-GB" dirty="0"/>
              <a:t> “I had a few brutal panic attacks, which is why I quit.”</a:t>
            </a:r>
          </a:p>
        </p:txBody>
      </p:sp>
    </p:spTree>
    <p:extLst>
      <p:ext uri="{BB962C8B-B14F-4D97-AF65-F5344CB8AC3E}">
        <p14:creationId xmlns:p14="http://schemas.microsoft.com/office/powerpoint/2010/main" val="3180630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BBF90-8C47-BA5E-BA44-23E98B354151}"/>
              </a:ext>
            </a:extLst>
          </p:cNvPr>
          <p:cNvSpPr>
            <a:spLocks noGrp="1"/>
          </p:cNvSpPr>
          <p:nvPr>
            <p:ph type="title"/>
          </p:nvPr>
        </p:nvSpPr>
        <p:spPr>
          <a:xfrm>
            <a:off x="647701" y="2392681"/>
            <a:ext cx="3325731" cy="1675975"/>
          </a:xfrm>
        </p:spPr>
        <p:txBody>
          <a:bodyPr>
            <a:normAutofit/>
          </a:bodyPr>
          <a:lstStyle/>
          <a:p>
            <a:r>
              <a:rPr lang="en-GB" dirty="0"/>
              <a:t>The End.</a:t>
            </a:r>
          </a:p>
        </p:txBody>
      </p:sp>
      <p:pic>
        <p:nvPicPr>
          <p:cNvPr id="6" name="Picture 5">
            <a:extLst>
              <a:ext uri="{FF2B5EF4-FFF2-40B4-BE49-F238E27FC236}">
                <a16:creationId xmlns:a16="http://schemas.microsoft.com/office/drawing/2014/main" id="{9933B315-9FAD-297E-00F0-086C4E3A06EA}"/>
              </a:ext>
            </a:extLst>
          </p:cNvPr>
          <p:cNvPicPr>
            <a:picLocks noChangeAspect="1"/>
          </p:cNvPicPr>
          <p:nvPr/>
        </p:nvPicPr>
        <p:blipFill>
          <a:blip r:embed="rId4"/>
          <a:srcRect l="14709" r="15962" b="4"/>
          <a:stretch/>
        </p:blipFill>
        <p:spPr>
          <a:xfrm>
            <a:off x="4613643" y="609601"/>
            <a:ext cx="3409037" cy="2765825"/>
          </a:xfrm>
          <a:prstGeom prst="rect">
            <a:avLst/>
          </a:prstGeom>
          <a:effectLst>
            <a:outerShdw blurRad="50800" dist="38100" dir="5400000" algn="t" rotWithShape="0">
              <a:prstClr val="black">
                <a:alpha val="43000"/>
              </a:prstClr>
            </a:outerShdw>
          </a:effectLst>
        </p:spPr>
      </p:pic>
      <p:pic>
        <p:nvPicPr>
          <p:cNvPr id="4" name="Content Placeholder 3">
            <a:extLst>
              <a:ext uri="{FF2B5EF4-FFF2-40B4-BE49-F238E27FC236}">
                <a16:creationId xmlns:a16="http://schemas.microsoft.com/office/drawing/2014/main" id="{BA03DB3E-D36A-8653-2CFB-43EFF65CDC15}"/>
              </a:ext>
            </a:extLst>
          </p:cNvPr>
          <p:cNvPicPr>
            <a:picLocks noChangeAspect="1"/>
          </p:cNvPicPr>
          <p:nvPr/>
        </p:nvPicPr>
        <p:blipFill>
          <a:blip r:embed="rId5"/>
          <a:srcRect l="9896" r="8148" b="3"/>
          <a:stretch/>
        </p:blipFill>
        <p:spPr>
          <a:xfrm>
            <a:off x="8135262" y="609602"/>
            <a:ext cx="3409037" cy="2766058"/>
          </a:xfrm>
          <a:prstGeom prst="rect">
            <a:avLst/>
          </a:prstGeom>
          <a:effectLst>
            <a:outerShdw blurRad="50800" dist="38100" dir="5400000" algn="t" rotWithShape="0">
              <a:prstClr val="black">
                <a:alpha val="43000"/>
              </a:prstClr>
            </a:outerShdw>
          </a:effectLst>
        </p:spPr>
      </p:pic>
      <p:sp>
        <p:nvSpPr>
          <p:cNvPr id="18" name="Rectangle 17">
            <a:extLst>
              <a:ext uri="{FF2B5EF4-FFF2-40B4-BE49-F238E27FC236}">
                <a16:creationId xmlns:a16="http://schemas.microsoft.com/office/drawing/2014/main" id="{6B41991E-FEAE-49BB-BDDD-80639BB61C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5" name="Picture 4">
            <a:extLst>
              <a:ext uri="{FF2B5EF4-FFF2-40B4-BE49-F238E27FC236}">
                <a16:creationId xmlns:a16="http://schemas.microsoft.com/office/drawing/2014/main" id="{3A5458CF-9E64-B144-2A26-5FADBB588DDC}"/>
              </a:ext>
            </a:extLst>
          </p:cNvPr>
          <p:cNvPicPr>
            <a:picLocks noChangeAspect="1"/>
          </p:cNvPicPr>
          <p:nvPr/>
        </p:nvPicPr>
        <p:blipFill>
          <a:blip r:embed="rId6"/>
          <a:srcRect t="2763" r="-3" b="25635"/>
          <a:stretch/>
        </p:blipFill>
        <p:spPr>
          <a:xfrm>
            <a:off x="4613644" y="3482340"/>
            <a:ext cx="3409037" cy="2765825"/>
          </a:xfrm>
          <a:prstGeom prst="rect">
            <a:avLst/>
          </a:prstGeom>
          <a:effectLst>
            <a:outerShdw blurRad="50800" dist="38100" dir="5400000" algn="t" rotWithShape="0">
              <a:prstClr val="black">
                <a:alpha val="43000"/>
              </a:prstClr>
            </a:outerShdw>
          </a:effectLst>
        </p:spPr>
      </p:pic>
      <p:pic>
        <p:nvPicPr>
          <p:cNvPr id="7" name="Picture 6">
            <a:extLst>
              <a:ext uri="{FF2B5EF4-FFF2-40B4-BE49-F238E27FC236}">
                <a16:creationId xmlns:a16="http://schemas.microsoft.com/office/drawing/2014/main" id="{D21E11AC-9591-D271-1AD7-610B2C787AF4}"/>
              </a:ext>
            </a:extLst>
          </p:cNvPr>
          <p:cNvPicPr>
            <a:picLocks noChangeAspect="1"/>
          </p:cNvPicPr>
          <p:nvPr/>
        </p:nvPicPr>
        <p:blipFill>
          <a:blip r:embed="rId7"/>
          <a:srcRect t="23425" r="1" b="26675"/>
          <a:stretch/>
        </p:blipFill>
        <p:spPr>
          <a:xfrm>
            <a:off x="8135262" y="3482340"/>
            <a:ext cx="3409037" cy="2766058"/>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2788162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779-82F8-3BA0-51A6-7E3D929A4A71}"/>
              </a:ext>
            </a:extLst>
          </p:cNvPr>
          <p:cNvSpPr>
            <a:spLocks noGrp="1"/>
          </p:cNvSpPr>
          <p:nvPr>
            <p:ph type="title"/>
          </p:nvPr>
        </p:nvSpPr>
        <p:spPr>
          <a:xfrm>
            <a:off x="774193" y="2672027"/>
            <a:ext cx="4394200" cy="1323439"/>
          </a:xfrm>
        </p:spPr>
        <p:txBody>
          <a:bodyPr anchor="t">
            <a:normAutofit/>
          </a:bodyPr>
          <a:lstStyle/>
          <a:p>
            <a:r>
              <a:rPr lang="en-GB" sz="4000" u="sng" dirty="0">
                <a:solidFill>
                  <a:schemeClr val="tx1"/>
                </a:solidFill>
              </a:rPr>
              <a:t>INTRODUCTION </a:t>
            </a:r>
          </a:p>
        </p:txBody>
      </p:sp>
      <p:pic>
        <p:nvPicPr>
          <p:cNvPr id="4" name="Picture 3">
            <a:extLst>
              <a:ext uri="{FF2B5EF4-FFF2-40B4-BE49-F238E27FC236}">
                <a16:creationId xmlns:a16="http://schemas.microsoft.com/office/drawing/2014/main" id="{7CC8CF69-D2B2-9D24-3577-EF2090C55536}"/>
              </a:ext>
            </a:extLst>
          </p:cNvPr>
          <p:cNvPicPr>
            <a:picLocks noChangeAspect="1"/>
          </p:cNvPicPr>
          <p:nvPr/>
        </p:nvPicPr>
        <p:blipFill>
          <a:blip r:embed="rId3"/>
          <a:srcRect r="1" b="6920"/>
          <a:stretch/>
        </p:blipFill>
        <p:spPr>
          <a:xfrm>
            <a:off x="5803900" y="10"/>
            <a:ext cx="3250283" cy="3333737"/>
          </a:xfrm>
          <a:custGeom>
            <a:avLst/>
            <a:gdLst/>
            <a:ahLst/>
            <a:cxnLst/>
            <a:rect l="l" t="t" r="r" b="b"/>
            <a:pathLst>
              <a:path w="3250283" h="3333747">
                <a:moveTo>
                  <a:pt x="0" y="0"/>
                </a:moveTo>
                <a:lnTo>
                  <a:pt x="3250283" y="0"/>
                </a:lnTo>
                <a:lnTo>
                  <a:pt x="3250283" y="3333747"/>
                </a:lnTo>
                <a:lnTo>
                  <a:pt x="153881" y="3333747"/>
                </a:lnTo>
                <a:lnTo>
                  <a:pt x="110925" y="3121962"/>
                </a:lnTo>
                <a:cubicBezTo>
                  <a:pt x="7248" y="2570625"/>
                  <a:pt x="-46957" y="1948326"/>
                  <a:pt x="85282" y="1225550"/>
                </a:cubicBezTo>
                <a:cubicBezTo>
                  <a:pt x="7773" y="398992"/>
                  <a:pt x="51080" y="378883"/>
                  <a:pt x="0" y="0"/>
                </a:cubicBezTo>
                <a:close/>
              </a:path>
            </a:pathLst>
          </a:custGeom>
        </p:spPr>
      </p:pic>
      <p:pic>
        <p:nvPicPr>
          <p:cNvPr id="2050" name="Picture 2" descr="Klein, Allen : Performing Songwriter Ent., LLC">
            <a:extLst>
              <a:ext uri="{FF2B5EF4-FFF2-40B4-BE49-F238E27FC236}">
                <a16:creationId xmlns:a16="http://schemas.microsoft.com/office/drawing/2014/main" id="{2DA4B193-CBC9-F51A-E6F5-00FC7A907F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 b="19692"/>
          <a:stretch/>
        </p:blipFill>
        <p:spPr bwMode="auto">
          <a:xfrm>
            <a:off x="9244684" y="10"/>
            <a:ext cx="2947316" cy="3333737"/>
          </a:xfrm>
          <a:custGeom>
            <a:avLst/>
            <a:gdLst/>
            <a:ahLst/>
            <a:cxnLst/>
            <a:rect l="l" t="t" r="r" b="b"/>
            <a:pathLst>
              <a:path w="2947316" h="3333747">
                <a:moveTo>
                  <a:pt x="0" y="0"/>
                </a:moveTo>
                <a:lnTo>
                  <a:pt x="2947316" y="0"/>
                </a:lnTo>
                <a:lnTo>
                  <a:pt x="2947316" y="3333747"/>
                </a:lnTo>
                <a:lnTo>
                  <a:pt x="0" y="3333747"/>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16D8DBC-9B21-79B0-4BED-B64731DD9804}"/>
              </a:ext>
            </a:extLst>
          </p:cNvPr>
          <p:cNvPicPr>
            <a:picLocks noChangeAspect="1"/>
          </p:cNvPicPr>
          <p:nvPr/>
        </p:nvPicPr>
        <p:blipFill>
          <a:blip r:embed="rId5"/>
          <a:srcRect l="21960" r="12961" b="1"/>
          <a:stretch/>
        </p:blipFill>
        <p:spPr>
          <a:xfrm>
            <a:off x="5803900" y="3524255"/>
            <a:ext cx="3250283" cy="3333745"/>
          </a:xfrm>
          <a:custGeom>
            <a:avLst/>
            <a:gdLst/>
            <a:ahLst/>
            <a:cxnLst/>
            <a:rect l="l" t="t" r="r" b="b"/>
            <a:pathLst>
              <a:path w="3250283" h="3333745">
                <a:moveTo>
                  <a:pt x="197729" y="0"/>
                </a:moveTo>
                <a:lnTo>
                  <a:pt x="3250283" y="0"/>
                </a:lnTo>
                <a:lnTo>
                  <a:pt x="3250283" y="3333745"/>
                </a:lnTo>
                <a:lnTo>
                  <a:pt x="0" y="3333745"/>
                </a:lnTo>
                <a:cubicBezTo>
                  <a:pt x="274943" y="2546345"/>
                  <a:pt x="463273" y="2235195"/>
                  <a:pt x="465050" y="1435095"/>
                </a:cubicBezTo>
                <a:cubicBezTo>
                  <a:pt x="461219" y="1077114"/>
                  <a:pt x="364351" y="694874"/>
                  <a:pt x="260702" y="269789"/>
                </a:cubicBezTo>
                <a:close/>
              </a:path>
            </a:pathLst>
          </a:custGeom>
        </p:spPr>
      </p:pic>
      <p:pic>
        <p:nvPicPr>
          <p:cNvPr id="5" name="Content Placeholder 4">
            <a:extLst>
              <a:ext uri="{FF2B5EF4-FFF2-40B4-BE49-F238E27FC236}">
                <a16:creationId xmlns:a16="http://schemas.microsoft.com/office/drawing/2014/main" id="{E2BEBFB3-1FC4-9AEA-3A3F-9B03EA976467}"/>
              </a:ext>
            </a:extLst>
          </p:cNvPr>
          <p:cNvPicPr>
            <a:picLocks noChangeAspect="1"/>
          </p:cNvPicPr>
          <p:nvPr/>
        </p:nvPicPr>
        <p:blipFill>
          <a:blip r:embed="rId6"/>
          <a:srcRect l="18844" r="8217" b="-3"/>
          <a:stretch/>
        </p:blipFill>
        <p:spPr>
          <a:xfrm>
            <a:off x="9244684" y="3524255"/>
            <a:ext cx="2947316" cy="3333745"/>
          </a:xfrm>
          <a:custGeom>
            <a:avLst/>
            <a:gdLst/>
            <a:ahLst/>
            <a:cxnLst/>
            <a:rect l="l" t="t" r="r" b="b"/>
            <a:pathLst>
              <a:path w="2947316" h="3333745">
                <a:moveTo>
                  <a:pt x="0" y="0"/>
                </a:moveTo>
                <a:lnTo>
                  <a:pt x="2947316" y="0"/>
                </a:lnTo>
                <a:lnTo>
                  <a:pt x="2947316" y="3333745"/>
                </a:lnTo>
                <a:lnTo>
                  <a:pt x="0" y="3333745"/>
                </a:lnTo>
                <a:close/>
              </a:path>
            </a:pathLst>
          </a:custGeom>
        </p:spPr>
      </p:pic>
    </p:spTree>
    <p:extLst>
      <p:ext uri="{BB962C8B-B14F-4D97-AF65-F5344CB8AC3E}">
        <p14:creationId xmlns:p14="http://schemas.microsoft.com/office/powerpoint/2010/main" val="1811192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E2A92-EDAB-3CDF-F369-36262D8C96B0}"/>
              </a:ext>
            </a:extLst>
          </p:cNvPr>
          <p:cNvSpPr>
            <a:spLocks noGrp="1"/>
          </p:cNvSpPr>
          <p:nvPr>
            <p:ph type="title"/>
          </p:nvPr>
        </p:nvSpPr>
        <p:spPr>
          <a:xfrm>
            <a:off x="586478" y="1683756"/>
            <a:ext cx="3115265" cy="2396359"/>
          </a:xfrm>
        </p:spPr>
        <p:txBody>
          <a:bodyPr anchor="b">
            <a:normAutofit/>
          </a:bodyPr>
          <a:lstStyle/>
          <a:p>
            <a:pPr algn="r"/>
            <a:r>
              <a:rPr lang="en-GB" sz="4000" dirty="0">
                <a:solidFill>
                  <a:srgbClr val="FFFFFF"/>
                </a:solidFill>
              </a:rPr>
              <a:t>Allen Kleins role</a:t>
            </a:r>
          </a:p>
        </p:txBody>
      </p:sp>
      <p:graphicFrame>
        <p:nvGraphicFramePr>
          <p:cNvPr id="32" name="Content Placeholder 2">
            <a:extLst>
              <a:ext uri="{FF2B5EF4-FFF2-40B4-BE49-F238E27FC236}">
                <a16:creationId xmlns:a16="http://schemas.microsoft.com/office/drawing/2014/main" id="{E3A6B2C8-BC81-FFCC-3E6F-DD2A1A1D8FD2}"/>
              </a:ext>
            </a:extLst>
          </p:cNvPr>
          <p:cNvGraphicFramePr>
            <a:graphicFrameLocks noGrp="1"/>
          </p:cNvGraphicFramePr>
          <p:nvPr>
            <p:ph idx="1"/>
            <p:extLst>
              <p:ext uri="{D42A27DB-BD31-4B8C-83A1-F6EECF244321}">
                <p14:modId xmlns:p14="http://schemas.microsoft.com/office/powerpoint/2010/main" val="1547178423"/>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3752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6FE99-20A5-1755-5998-85BD2B883720}"/>
              </a:ext>
            </a:extLst>
          </p:cNvPr>
          <p:cNvSpPr>
            <a:spLocks noGrp="1"/>
          </p:cNvSpPr>
          <p:nvPr>
            <p:ph type="title"/>
          </p:nvPr>
        </p:nvSpPr>
        <p:spPr>
          <a:xfrm>
            <a:off x="7190164" y="2540362"/>
            <a:ext cx="4093532" cy="1641986"/>
          </a:xfrm>
        </p:spPr>
        <p:txBody>
          <a:bodyPr vert="horz" lIns="91440" tIns="45720" rIns="91440" bIns="45720" rtlCol="0">
            <a:normAutofit/>
          </a:bodyPr>
          <a:lstStyle/>
          <a:p>
            <a:pPr>
              <a:lnSpc>
                <a:spcPct val="90000"/>
              </a:lnSpc>
            </a:pPr>
            <a:r>
              <a:rPr lang="en-US" sz="3600" u="sng" dirty="0"/>
              <a:t>The importance of a manager </a:t>
            </a:r>
          </a:p>
        </p:txBody>
      </p:sp>
      <p:pic>
        <p:nvPicPr>
          <p:cNvPr id="4" name="Content Placeholder 3">
            <a:extLst>
              <a:ext uri="{FF2B5EF4-FFF2-40B4-BE49-F238E27FC236}">
                <a16:creationId xmlns:a16="http://schemas.microsoft.com/office/drawing/2014/main" id="{501F722F-3364-559B-710B-8B810C72AC5A}"/>
              </a:ext>
            </a:extLst>
          </p:cNvPr>
          <p:cNvPicPr>
            <a:picLocks noChangeAspect="1"/>
          </p:cNvPicPr>
          <p:nvPr/>
        </p:nvPicPr>
        <p:blipFill>
          <a:blip r:embed="rId4"/>
          <a:srcRect l="24756" r="25257"/>
          <a:stretch/>
        </p:blipFill>
        <p:spPr>
          <a:xfrm>
            <a:off x="-2" y="10"/>
            <a:ext cx="6094407" cy="6857990"/>
          </a:xfrm>
          <a:prstGeom prst="rect">
            <a:avLst/>
          </a:prstGeom>
        </p:spPr>
      </p:pic>
    </p:spTree>
    <p:extLst>
      <p:ext uri="{BB962C8B-B14F-4D97-AF65-F5344CB8AC3E}">
        <p14:creationId xmlns:p14="http://schemas.microsoft.com/office/powerpoint/2010/main" val="1269557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71D5D-888D-9E27-EACA-FBCCFFD04B3C}"/>
              </a:ext>
            </a:extLst>
          </p:cNvPr>
          <p:cNvSpPr>
            <a:spLocks noGrp="1"/>
          </p:cNvSpPr>
          <p:nvPr>
            <p:ph type="title"/>
          </p:nvPr>
        </p:nvSpPr>
        <p:spPr>
          <a:xfrm>
            <a:off x="472440" y="4578538"/>
            <a:ext cx="4904232" cy="1173700"/>
          </a:xfrm>
        </p:spPr>
        <p:txBody>
          <a:bodyPr vert="horz" lIns="91440" tIns="45720" rIns="91440" bIns="45720" rtlCol="0" anchor="t">
            <a:normAutofit/>
          </a:bodyPr>
          <a:lstStyle/>
          <a:p>
            <a:r>
              <a:rPr lang="en-US" sz="4000" u="sng" dirty="0">
                <a:solidFill>
                  <a:schemeClr val="tx1"/>
                </a:solidFill>
              </a:rPr>
              <a:t>Klien’s Reputation </a:t>
            </a:r>
          </a:p>
        </p:txBody>
      </p:sp>
      <p:sp>
        <p:nvSpPr>
          <p:cNvPr id="17" name="Content Placeholder 16">
            <a:extLst>
              <a:ext uri="{FF2B5EF4-FFF2-40B4-BE49-F238E27FC236}">
                <a16:creationId xmlns:a16="http://schemas.microsoft.com/office/drawing/2014/main" id="{F5E97392-7149-0026-A070-78CB882DCB00}"/>
              </a:ext>
            </a:extLst>
          </p:cNvPr>
          <p:cNvSpPr>
            <a:spLocks noGrp="1"/>
          </p:cNvSpPr>
          <p:nvPr>
            <p:ph idx="1"/>
          </p:nvPr>
        </p:nvSpPr>
        <p:spPr>
          <a:xfrm>
            <a:off x="5581650" y="4743451"/>
            <a:ext cx="5775325" cy="1100228"/>
          </a:xfrm>
        </p:spPr>
        <p:txBody>
          <a:bodyPr>
            <a:normAutofit fontScale="62500" lnSpcReduction="20000"/>
          </a:bodyPr>
          <a:lstStyle/>
          <a:p>
            <a:r>
              <a:rPr lang="en-US" sz="2400" dirty="0">
                <a:solidFill>
                  <a:schemeClr val="tx1">
                    <a:alpha val="80000"/>
                  </a:schemeClr>
                </a:solidFill>
              </a:rPr>
              <a:t>Case study 1 Paul McCartney:</a:t>
            </a:r>
            <a:r>
              <a:rPr lang="en-GB" sz="2400" dirty="0">
                <a:solidFill>
                  <a:schemeClr val="tx1">
                    <a:alpha val="80000"/>
                  </a:schemeClr>
                </a:solidFill>
              </a:rPr>
              <a:t>"I had to fight them for my bit of The Beatles, and in fact, for their bit of The Beatles</a:t>
            </a:r>
            <a:r>
              <a:rPr lang="en-GB" sz="2400" dirty="0">
                <a:solidFill>
                  <a:schemeClr val="bg1">
                    <a:alpha val="80000"/>
                  </a:schemeClr>
                </a:solidFill>
              </a:rPr>
              <a:t>”</a:t>
            </a:r>
          </a:p>
          <a:p>
            <a:r>
              <a:rPr lang="en-GB" sz="2400" dirty="0">
                <a:solidFill>
                  <a:schemeClr val="bg1">
                    <a:alpha val="80000"/>
                  </a:schemeClr>
                </a:solidFill>
                <a:hlinkClick r:id="rId3"/>
              </a:rPr>
              <a:t>https://www.musicradar.com/news/mccartney-lennon-allen-klein-beatles</a:t>
            </a:r>
            <a:endParaRPr lang="en-GB" sz="2400" dirty="0">
              <a:solidFill>
                <a:schemeClr val="bg1">
                  <a:alpha val="80000"/>
                </a:schemeClr>
              </a:solidFill>
            </a:endParaRPr>
          </a:p>
          <a:p>
            <a:endParaRPr lang="en-GB" sz="2400" dirty="0">
              <a:solidFill>
                <a:schemeClr val="bg1">
                  <a:alpha val="80000"/>
                </a:schemeClr>
              </a:solidFill>
            </a:endParaRPr>
          </a:p>
          <a:p>
            <a:endParaRPr lang="en-GB" sz="2400" dirty="0">
              <a:solidFill>
                <a:schemeClr val="bg1">
                  <a:alpha val="80000"/>
                </a:schemeClr>
              </a:solidFill>
            </a:endParaRPr>
          </a:p>
          <a:p>
            <a:endParaRPr lang="en-US" sz="2400" dirty="0">
              <a:solidFill>
                <a:schemeClr val="bg1">
                  <a:alpha val="80000"/>
                </a:schemeClr>
              </a:solidFill>
            </a:endParaRPr>
          </a:p>
        </p:txBody>
      </p:sp>
      <p:pic>
        <p:nvPicPr>
          <p:cNvPr id="4" name="Content Placeholder 3">
            <a:extLst>
              <a:ext uri="{FF2B5EF4-FFF2-40B4-BE49-F238E27FC236}">
                <a16:creationId xmlns:a16="http://schemas.microsoft.com/office/drawing/2014/main" id="{BCC91F64-D70F-DF35-1DA5-CFF5335E5C93}"/>
              </a:ext>
            </a:extLst>
          </p:cNvPr>
          <p:cNvPicPr>
            <a:picLocks noChangeAspect="1"/>
          </p:cNvPicPr>
          <p:nvPr/>
        </p:nvPicPr>
        <p:blipFill>
          <a:blip r:embed="rId4"/>
          <a:srcRect l="1081" r="12632" b="1"/>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5" name="Picture 4">
            <a:extLst>
              <a:ext uri="{FF2B5EF4-FFF2-40B4-BE49-F238E27FC236}">
                <a16:creationId xmlns:a16="http://schemas.microsoft.com/office/drawing/2014/main" id="{7F04C817-0889-79A5-ED0C-74DA042C5FE4}"/>
              </a:ext>
            </a:extLst>
          </p:cNvPr>
          <p:cNvPicPr>
            <a:picLocks noChangeAspect="1"/>
          </p:cNvPicPr>
          <p:nvPr/>
        </p:nvPicPr>
        <p:blipFill>
          <a:blip r:embed="rId5"/>
          <a:srcRect t="5817" r="-2" b="40350"/>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spTree>
    <p:extLst>
      <p:ext uri="{BB962C8B-B14F-4D97-AF65-F5344CB8AC3E}">
        <p14:creationId xmlns:p14="http://schemas.microsoft.com/office/powerpoint/2010/main" val="36019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7" name="Picture 76">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9" name="Picture 78">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81" name="Oval 80">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82" name="Picture 81">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83" name="Picture 82">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84" name="Rectangle 83">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6" name="Rectangle 75">
            <a:extLst>
              <a:ext uri="{FF2B5EF4-FFF2-40B4-BE49-F238E27FC236}">
                <a16:creationId xmlns:a16="http://schemas.microsoft.com/office/drawing/2014/main" id="{D67CA421-FA2B-47ED-A101-F8BBEBB29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847DB4-E140-FBD9-B504-7C5E0888FC45}"/>
              </a:ext>
            </a:extLst>
          </p:cNvPr>
          <p:cNvSpPr>
            <a:spLocks noGrp="1"/>
          </p:cNvSpPr>
          <p:nvPr>
            <p:ph type="title"/>
          </p:nvPr>
        </p:nvSpPr>
        <p:spPr>
          <a:xfrm>
            <a:off x="7511510" y="1077141"/>
            <a:ext cx="4814602" cy="2891356"/>
          </a:xfrm>
        </p:spPr>
        <p:txBody>
          <a:bodyPr vert="horz" lIns="91440" tIns="45720" rIns="91440" bIns="45720" rtlCol="0" anchor="b">
            <a:normAutofit fontScale="90000"/>
          </a:bodyPr>
          <a:lstStyle/>
          <a:p>
            <a:pPr>
              <a:lnSpc>
                <a:spcPct val="90000"/>
              </a:lnSpc>
            </a:pPr>
            <a:r>
              <a:rPr lang="en-US" sz="5400" b="0" i="0" u="sng" kern="1200" dirty="0">
                <a:solidFill>
                  <a:srgbClr val="EBEBEB"/>
                </a:solidFill>
                <a:latin typeface="+mj-lt"/>
                <a:ea typeface="+mj-ea"/>
                <a:cs typeface="+mj-cs"/>
              </a:rPr>
              <a:t>How I am going to be better than this </a:t>
            </a:r>
          </a:p>
        </p:txBody>
      </p:sp>
      <p:sp useBgFill="1">
        <p:nvSpPr>
          <p:cNvPr id="78" name="Rectangle 77">
            <a:extLst>
              <a:ext uri="{FF2B5EF4-FFF2-40B4-BE49-F238E27FC236}">
                <a16:creationId xmlns:a16="http://schemas.microsoft.com/office/drawing/2014/main" id="{12425D82-CD5E-45A4-9542-70951E59F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914" y="639905"/>
            <a:ext cx="6915664" cy="55781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221DB897-A621-4D5F-AC81-91199AC43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4" name="Content Placeholder 3" descr="A person adjusting a suit&#10;&#10;AI-generated content may be incorrect.">
            <a:extLst>
              <a:ext uri="{FF2B5EF4-FFF2-40B4-BE49-F238E27FC236}">
                <a16:creationId xmlns:a16="http://schemas.microsoft.com/office/drawing/2014/main" id="{4F85B215-BA80-EF9D-4AF2-6B21E7F33C5C}"/>
              </a:ext>
            </a:extLst>
          </p:cNvPr>
          <p:cNvPicPr>
            <a:picLocks noGrp="1" noChangeAspect="1"/>
          </p:cNvPicPr>
          <p:nvPr>
            <p:ph idx="1"/>
          </p:nvPr>
        </p:nvPicPr>
        <p:blipFill>
          <a:blip r:embed="rId7"/>
          <a:srcRect b="15730"/>
          <a:stretch/>
        </p:blipFill>
        <p:spPr>
          <a:xfrm>
            <a:off x="955392" y="1666582"/>
            <a:ext cx="6275584" cy="3530029"/>
          </a:xfrm>
          <a:prstGeom prst="rect">
            <a:avLst/>
          </a:prstGeom>
          <a:effectLst/>
        </p:spPr>
      </p:pic>
    </p:spTree>
    <p:extLst>
      <p:ext uri="{BB962C8B-B14F-4D97-AF65-F5344CB8AC3E}">
        <p14:creationId xmlns:p14="http://schemas.microsoft.com/office/powerpoint/2010/main" val="2035093310"/>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47" name="Picture 46">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48" name="Oval 47">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49" name="Picture 48">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50" name="Picture 49">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51" name="Rectangle 50">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999D21C9-D40F-D84C-12C1-F9C6AEE101D0}"/>
              </a:ext>
            </a:extLst>
          </p:cNvPr>
          <p:cNvSpPr>
            <a:spLocks noGrp="1"/>
          </p:cNvSpPr>
          <p:nvPr>
            <p:ph type="title"/>
          </p:nvPr>
        </p:nvSpPr>
        <p:spPr>
          <a:xfrm>
            <a:off x="0" y="-455514"/>
            <a:ext cx="10961576" cy="1747661"/>
          </a:xfrm>
        </p:spPr>
        <p:txBody>
          <a:bodyPr vert="horz" lIns="91440" tIns="45720" rIns="91440" bIns="45720" rtlCol="0" anchor="b">
            <a:normAutofit fontScale="90000"/>
          </a:bodyPr>
          <a:lstStyle/>
          <a:p>
            <a:r>
              <a:rPr lang="en-US" sz="6000" b="0" i="0" kern="1200" dirty="0">
                <a:solidFill>
                  <a:schemeClr val="tx2"/>
                </a:solidFill>
                <a:latin typeface="+mj-lt"/>
                <a:ea typeface="+mj-ea"/>
                <a:cs typeface="+mj-cs"/>
              </a:rPr>
              <a:t> </a:t>
            </a:r>
            <a:r>
              <a:rPr lang="en-US" sz="6000" b="0" i="0" u="sng" kern="1200" dirty="0">
                <a:solidFill>
                  <a:schemeClr val="tx2"/>
                </a:solidFill>
                <a:latin typeface="+mj-lt"/>
                <a:ea typeface="+mj-ea"/>
                <a:cs typeface="+mj-cs"/>
              </a:rPr>
              <a:t>Case study 2:Noel </a:t>
            </a:r>
            <a:r>
              <a:rPr lang="en-US" sz="6000" u="sng" dirty="0"/>
              <a:t>G</a:t>
            </a:r>
            <a:r>
              <a:rPr lang="en-US" sz="6000" b="0" i="0" u="sng" kern="1200" dirty="0">
                <a:solidFill>
                  <a:schemeClr val="tx2"/>
                </a:solidFill>
                <a:latin typeface="+mj-lt"/>
                <a:ea typeface="+mj-ea"/>
                <a:cs typeface="+mj-cs"/>
              </a:rPr>
              <a:t>allagher</a:t>
            </a:r>
          </a:p>
        </p:txBody>
      </p:sp>
      <p:pic>
        <p:nvPicPr>
          <p:cNvPr id="4" name="Content Placeholder 3">
            <a:extLst>
              <a:ext uri="{FF2B5EF4-FFF2-40B4-BE49-F238E27FC236}">
                <a16:creationId xmlns:a16="http://schemas.microsoft.com/office/drawing/2014/main" id="{1686C3BD-0BA4-2D6F-5E1A-94DEF45BBF5A}"/>
              </a:ext>
            </a:extLst>
          </p:cNvPr>
          <p:cNvPicPr>
            <a:picLocks noGrp="1" noChangeAspect="1"/>
          </p:cNvPicPr>
          <p:nvPr>
            <p:ph idx="1"/>
          </p:nvPr>
        </p:nvPicPr>
        <p:blipFill>
          <a:blip r:embed="rId7"/>
          <a:srcRect t="9167" b="15833"/>
          <a:stretch/>
        </p:blipFill>
        <p:spPr>
          <a:xfrm>
            <a:off x="3652188" y="1747661"/>
            <a:ext cx="5450557" cy="3065938"/>
          </a:xfrm>
          <a:prstGeom prst="rect">
            <a:avLst/>
          </a:prstGeom>
          <a:effectLst/>
        </p:spPr>
      </p:pic>
    </p:spTree>
    <p:extLst>
      <p:ext uri="{BB962C8B-B14F-4D97-AF65-F5344CB8AC3E}">
        <p14:creationId xmlns:p14="http://schemas.microsoft.com/office/powerpoint/2010/main" val="315290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F335D-A75C-6731-8F23-1D95CD3BEA37}"/>
              </a:ext>
            </a:extLst>
          </p:cNvPr>
          <p:cNvSpPr>
            <a:spLocks noGrp="1"/>
          </p:cNvSpPr>
          <p:nvPr>
            <p:ph type="title"/>
          </p:nvPr>
        </p:nvSpPr>
        <p:spPr>
          <a:xfrm>
            <a:off x="838200" y="4669978"/>
            <a:ext cx="4391024" cy="1173700"/>
          </a:xfrm>
        </p:spPr>
        <p:txBody>
          <a:bodyPr anchor="t">
            <a:normAutofit/>
          </a:bodyPr>
          <a:lstStyle/>
          <a:p>
            <a:r>
              <a:rPr lang="en-GB" sz="4000" u="sng" dirty="0">
                <a:solidFill>
                  <a:schemeClr val="tx1"/>
                </a:solidFill>
              </a:rPr>
              <a:t>Introduction:</a:t>
            </a:r>
          </a:p>
        </p:txBody>
      </p:sp>
      <p:sp>
        <p:nvSpPr>
          <p:cNvPr id="10" name="Content Placeholder 9">
            <a:extLst>
              <a:ext uri="{FF2B5EF4-FFF2-40B4-BE49-F238E27FC236}">
                <a16:creationId xmlns:a16="http://schemas.microsoft.com/office/drawing/2014/main" id="{01E67940-3094-AED7-2E0E-7E553C486DD3}"/>
              </a:ext>
            </a:extLst>
          </p:cNvPr>
          <p:cNvSpPr>
            <a:spLocks noGrp="1"/>
          </p:cNvSpPr>
          <p:nvPr>
            <p:ph idx="1"/>
          </p:nvPr>
        </p:nvSpPr>
        <p:spPr>
          <a:xfrm>
            <a:off x="4425953" y="4407380"/>
            <a:ext cx="2098672" cy="1917220"/>
          </a:xfrm>
        </p:spPr>
        <p:txBody>
          <a:bodyPr>
            <a:normAutofit fontScale="62500" lnSpcReduction="20000"/>
          </a:bodyPr>
          <a:lstStyle/>
          <a:p>
            <a:r>
              <a:rPr lang="en-US" sz="2400" dirty="0">
                <a:solidFill>
                  <a:schemeClr val="tx1">
                    <a:alpha val="80000"/>
                  </a:schemeClr>
                </a:solidFill>
              </a:rPr>
              <a:t>6 brit awards</a:t>
            </a:r>
          </a:p>
          <a:p>
            <a:r>
              <a:rPr lang="en-US" sz="2400" dirty="0">
                <a:solidFill>
                  <a:schemeClr val="tx1">
                    <a:alpha val="80000"/>
                  </a:schemeClr>
                </a:solidFill>
              </a:rPr>
              <a:t>2 </a:t>
            </a:r>
            <a:r>
              <a:rPr lang="en-US" sz="2400" dirty="0" err="1">
                <a:solidFill>
                  <a:schemeClr val="tx1">
                    <a:alpha val="80000"/>
                  </a:schemeClr>
                </a:solidFill>
              </a:rPr>
              <a:t>ivor</a:t>
            </a:r>
            <a:r>
              <a:rPr lang="en-US" sz="2400" dirty="0">
                <a:solidFill>
                  <a:schemeClr val="tx1">
                    <a:alpha val="80000"/>
                  </a:schemeClr>
                </a:solidFill>
              </a:rPr>
              <a:t> </a:t>
            </a:r>
            <a:r>
              <a:rPr lang="en-US" sz="2400" dirty="0" err="1">
                <a:solidFill>
                  <a:schemeClr val="tx1">
                    <a:alpha val="80000"/>
                  </a:schemeClr>
                </a:solidFill>
              </a:rPr>
              <a:t>novello’s</a:t>
            </a:r>
            <a:endParaRPr lang="en-US" sz="2400" dirty="0">
              <a:solidFill>
                <a:schemeClr val="tx1">
                  <a:alpha val="80000"/>
                </a:schemeClr>
              </a:solidFill>
            </a:endParaRPr>
          </a:p>
          <a:p>
            <a:r>
              <a:rPr lang="en-US" sz="2400" dirty="0">
                <a:solidFill>
                  <a:schemeClr val="tx1">
                    <a:alpha val="80000"/>
                  </a:schemeClr>
                </a:solidFill>
              </a:rPr>
              <a:t>5 MTV awards</a:t>
            </a:r>
          </a:p>
          <a:p>
            <a:r>
              <a:rPr lang="en-US" sz="2400" dirty="0">
                <a:solidFill>
                  <a:schemeClr val="tx1">
                    <a:alpha val="80000"/>
                  </a:schemeClr>
                </a:solidFill>
              </a:rPr>
              <a:t>17 NME’S</a:t>
            </a:r>
          </a:p>
          <a:p>
            <a:r>
              <a:rPr lang="en-US" sz="2400" dirty="0">
                <a:solidFill>
                  <a:schemeClr val="tx1">
                    <a:alpha val="80000"/>
                  </a:schemeClr>
                </a:solidFill>
              </a:rPr>
              <a:t>9 Q award’s </a:t>
            </a:r>
          </a:p>
          <a:p>
            <a:r>
              <a:rPr lang="en-US" sz="2400" dirty="0">
                <a:solidFill>
                  <a:schemeClr val="tx1">
                    <a:alpha val="80000"/>
                  </a:schemeClr>
                </a:solidFill>
              </a:rPr>
              <a:t>1 </a:t>
            </a:r>
            <a:r>
              <a:rPr lang="en-US" sz="2400" dirty="0" err="1">
                <a:solidFill>
                  <a:schemeClr val="tx1">
                    <a:alpha val="80000"/>
                  </a:schemeClr>
                </a:solidFill>
              </a:rPr>
              <a:t>totp</a:t>
            </a:r>
            <a:r>
              <a:rPr lang="en-US" sz="2400" dirty="0">
                <a:solidFill>
                  <a:schemeClr val="tx1">
                    <a:alpha val="80000"/>
                  </a:schemeClr>
                </a:solidFill>
              </a:rPr>
              <a:t> award</a:t>
            </a:r>
          </a:p>
        </p:txBody>
      </p:sp>
      <p:pic>
        <p:nvPicPr>
          <p:cNvPr id="5" name="Picture 4">
            <a:extLst>
              <a:ext uri="{FF2B5EF4-FFF2-40B4-BE49-F238E27FC236}">
                <a16:creationId xmlns:a16="http://schemas.microsoft.com/office/drawing/2014/main" id="{92FB937B-0DBB-3DD7-E7ED-E7DC4A37E7B7}"/>
              </a:ext>
            </a:extLst>
          </p:cNvPr>
          <p:cNvPicPr>
            <a:picLocks noChangeAspect="1"/>
          </p:cNvPicPr>
          <p:nvPr/>
        </p:nvPicPr>
        <p:blipFill>
          <a:blip r:embed="rId3"/>
          <a:srcRect l="25433" r="6183"/>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6" name="Picture 5">
            <a:extLst>
              <a:ext uri="{FF2B5EF4-FFF2-40B4-BE49-F238E27FC236}">
                <a16:creationId xmlns:a16="http://schemas.microsoft.com/office/drawing/2014/main" id="{31362A42-6FA4-EDCF-7816-F190A9E89299}"/>
              </a:ext>
            </a:extLst>
          </p:cNvPr>
          <p:cNvPicPr>
            <a:picLocks noChangeAspect="1"/>
          </p:cNvPicPr>
          <p:nvPr/>
        </p:nvPicPr>
        <p:blipFill>
          <a:blip r:embed="rId4"/>
          <a:srcRect l="12286" r="14534" b="-2"/>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4" name="Content Placeholder 3">
            <a:extLst>
              <a:ext uri="{FF2B5EF4-FFF2-40B4-BE49-F238E27FC236}">
                <a16:creationId xmlns:a16="http://schemas.microsoft.com/office/drawing/2014/main" id="{95295B37-3F51-AE41-B574-6524E7CFCDAF}"/>
              </a:ext>
            </a:extLst>
          </p:cNvPr>
          <p:cNvPicPr>
            <a:picLocks noChangeAspect="1"/>
          </p:cNvPicPr>
          <p:nvPr/>
        </p:nvPicPr>
        <p:blipFill>
          <a:blip r:embed="rId5"/>
          <a:srcRect l="16574" r="8571" b="-3"/>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spTree>
    <p:extLst>
      <p:ext uri="{BB962C8B-B14F-4D97-AF65-F5344CB8AC3E}">
        <p14:creationId xmlns:p14="http://schemas.microsoft.com/office/powerpoint/2010/main" val="46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CB93D-35EB-8153-C912-7AEDF8236D21}"/>
              </a:ext>
            </a:extLst>
          </p:cNvPr>
          <p:cNvSpPr>
            <a:spLocks noGrp="1"/>
          </p:cNvSpPr>
          <p:nvPr>
            <p:ph type="title"/>
          </p:nvPr>
        </p:nvSpPr>
        <p:spPr>
          <a:xfrm>
            <a:off x="326135" y="4417918"/>
            <a:ext cx="6143626" cy="1400400"/>
          </a:xfrm>
        </p:spPr>
        <p:txBody>
          <a:bodyPr vert="horz" wrap="square" lIns="91440" tIns="45720" rIns="91440" bIns="45720" rtlCol="0" anchor="b">
            <a:normAutofit fontScale="90000"/>
          </a:bodyPr>
          <a:lstStyle/>
          <a:p>
            <a:r>
              <a:rPr lang="en-US" sz="4300" kern="1200" dirty="0">
                <a:solidFill>
                  <a:schemeClr val="tx1"/>
                </a:solidFill>
                <a:latin typeface="+mj-lt"/>
                <a:ea typeface="+mj-ea"/>
                <a:cs typeface="+mj-cs"/>
              </a:rPr>
              <a:t> How Noel feels about touring.</a:t>
            </a:r>
          </a:p>
        </p:txBody>
      </p:sp>
      <p:pic>
        <p:nvPicPr>
          <p:cNvPr id="4" name="Content Placeholder 3">
            <a:extLst>
              <a:ext uri="{FF2B5EF4-FFF2-40B4-BE49-F238E27FC236}">
                <a16:creationId xmlns:a16="http://schemas.microsoft.com/office/drawing/2014/main" id="{5E7803CA-C51B-4057-1923-FE0C98315A9A}"/>
              </a:ext>
            </a:extLst>
          </p:cNvPr>
          <p:cNvPicPr>
            <a:picLocks noGrp="1" noChangeAspect="1"/>
          </p:cNvPicPr>
          <p:nvPr>
            <p:ph idx="1"/>
          </p:nvPr>
        </p:nvPicPr>
        <p:blipFill>
          <a:blip r:embed="rId3"/>
          <a:srcRect t="12689" b="41189"/>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5" name="Picture 4">
            <a:extLst>
              <a:ext uri="{FF2B5EF4-FFF2-40B4-BE49-F238E27FC236}">
                <a16:creationId xmlns:a16="http://schemas.microsoft.com/office/drawing/2014/main" id="{3FF0EBE1-A080-A5ED-90F4-7FBF13D34B14}"/>
              </a:ext>
            </a:extLst>
          </p:cNvPr>
          <p:cNvPicPr>
            <a:picLocks noChangeAspect="1"/>
          </p:cNvPicPr>
          <p:nvPr/>
        </p:nvPicPr>
        <p:blipFill>
          <a:blip r:embed="rId4"/>
          <a:srcRect l="12430" r="2933" b="2"/>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sp>
        <p:nvSpPr>
          <p:cNvPr id="6" name="TextBox 5">
            <a:extLst>
              <a:ext uri="{FF2B5EF4-FFF2-40B4-BE49-F238E27FC236}">
                <a16:creationId xmlns:a16="http://schemas.microsoft.com/office/drawing/2014/main" id="{C6D7226D-6B3B-B0A0-1306-E6F048EA32C6}"/>
              </a:ext>
            </a:extLst>
          </p:cNvPr>
          <p:cNvSpPr txBox="1"/>
          <p:nvPr/>
        </p:nvSpPr>
        <p:spPr>
          <a:xfrm>
            <a:off x="6264403" y="4253326"/>
            <a:ext cx="6000749" cy="2585323"/>
          </a:xfrm>
          <a:prstGeom prst="rect">
            <a:avLst/>
          </a:prstGeom>
          <a:noFill/>
        </p:spPr>
        <p:txBody>
          <a:bodyPr wrap="square" rtlCol="0">
            <a:spAutoFit/>
          </a:bodyPr>
          <a:lstStyle/>
          <a:p>
            <a:r>
              <a:rPr lang="en-GB" dirty="0"/>
              <a:t>“Sometimes you do get a bit jaded about what you do,” Gallagher told the audience. “Sometimes you kind of treat it as a job, but on this tour it’s been fucking great. It’s like, ‘I am amazing, fucking hell’.” </a:t>
            </a:r>
            <a:r>
              <a:rPr lang="en-GB" dirty="0">
                <a:solidFill>
                  <a:schemeClr val="bg1"/>
                </a:solidFill>
                <a:hlinkClick r:id="rId5"/>
              </a:rPr>
              <a:t>https://www.nme.com/news/music/noel-gallagher-compares-touring-solo-to-life-on-the-road-with-oasis-and-how-many-of-his-fans-wear-pretty-green-2393109</a:t>
            </a:r>
            <a:endParaRPr lang="en-GB" dirty="0">
              <a:solidFill>
                <a:schemeClr val="bg1"/>
              </a:solidFill>
            </a:endParaRPr>
          </a:p>
          <a:p>
            <a:endParaRPr lang="en-GB" dirty="0">
              <a:solidFill>
                <a:schemeClr val="bg1"/>
              </a:solidFill>
            </a:endParaRPr>
          </a:p>
        </p:txBody>
      </p:sp>
    </p:spTree>
    <p:extLst>
      <p:ext uri="{BB962C8B-B14F-4D97-AF65-F5344CB8AC3E}">
        <p14:creationId xmlns:p14="http://schemas.microsoft.com/office/powerpoint/2010/main" val="18867873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17dd077-34fe-41b9-b878-ae11c155a3eb" xsi:nil="true"/>
    <lcf76f155ced4ddcb4097134ff3c332f xmlns="e9642f73-ee9c-4a72-93b7-5caf10ace830">
      <Terms xmlns="http://schemas.microsoft.com/office/infopath/2007/PartnerControls"/>
    </lcf76f155ced4ddcb4097134ff3c332f>
    <ReferenceId xmlns="e9642f73-ee9c-4a72-93b7-5caf10ace83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6B3B498AB6CEE48BCF3E2E58990B4A8" ma:contentTypeVersion="14" ma:contentTypeDescription="Create a new document." ma:contentTypeScope="" ma:versionID="f533ebfd59765d05e5858e409c965951">
  <xsd:schema xmlns:xsd="http://www.w3.org/2001/XMLSchema" xmlns:xs="http://www.w3.org/2001/XMLSchema" xmlns:p="http://schemas.microsoft.com/office/2006/metadata/properties" xmlns:ns2="e9642f73-ee9c-4a72-93b7-5caf10ace830" xmlns:ns3="f17dd077-34fe-41b9-b878-ae11c155a3eb" targetNamespace="http://schemas.microsoft.com/office/2006/metadata/properties" ma:root="true" ma:fieldsID="77657e7601e4d91638f9c231b7a2f35b" ns2:_="" ns3:_="">
    <xsd:import namespace="e9642f73-ee9c-4a72-93b7-5caf10ace830"/>
    <xsd:import namespace="f17dd077-34fe-41b9-b878-ae11c155a3eb"/>
    <xsd:element name="properties">
      <xsd:complexType>
        <xsd:sequence>
          <xsd:element name="documentManagement">
            <xsd:complexType>
              <xsd:all>
                <xsd:element ref="ns2:ReferenceId" minOccurs="0"/>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642f73-ee9c-4a72-93b7-5caf10ace830"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df22f121-26b6-43ce-9600-9d53f47eaa4e"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17dd077-34fe-41b9-b878-ae11c155a3eb"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57bcaa60-df80-42ec-adb6-e4fe272e98f7}" ma:internalName="TaxCatchAll" ma:showField="CatchAllData" ma:web="f17dd077-34fe-41b9-b878-ae11c155a3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39E83B8-5D2E-42AE-A1FB-1F6DDC604491}">
  <ds:schemaRefs>
    <ds:schemaRef ds:uri="http://schemas.microsoft.com/sharepoint/v3/contenttype/forms"/>
  </ds:schemaRefs>
</ds:datastoreItem>
</file>

<file path=customXml/itemProps2.xml><?xml version="1.0" encoding="utf-8"?>
<ds:datastoreItem xmlns:ds="http://schemas.openxmlformats.org/officeDocument/2006/customXml" ds:itemID="{089A722D-EB63-4C38-B15B-F180D9D0A22B}">
  <ds:schemaRefs>
    <ds:schemaRef ds:uri="1f050f6c-36d6-4c4d-862f-8daf3bd12a26"/>
    <ds:schemaRef ds:uri="http://purl.org/dc/elements/1.1/"/>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http://purl.org/dc/dcmitype/"/>
    <ds:schemaRef ds:uri="http://schemas.openxmlformats.org/package/2006/metadata/core-properties"/>
    <ds:schemaRef ds:uri="ea9fa5a6-c7e9-45b0-839e-4a94bcc72e3b"/>
    <ds:schemaRef ds:uri="http://purl.org/dc/terms/"/>
  </ds:schemaRefs>
</ds:datastoreItem>
</file>

<file path=customXml/itemProps3.xml><?xml version="1.0" encoding="utf-8"?>
<ds:datastoreItem xmlns:ds="http://schemas.openxmlformats.org/officeDocument/2006/customXml" ds:itemID="{DC39E383-9D28-4E41-A0BE-93C0696B31E0}"/>
</file>

<file path=docProps/app.xml><?xml version="1.0" encoding="utf-8"?>
<Properties xmlns="http://schemas.openxmlformats.org/officeDocument/2006/extended-properties" xmlns:vt="http://schemas.openxmlformats.org/officeDocument/2006/docPropsVTypes">
  <Template>TM02836342[[fn=Ion]]</Template>
  <TotalTime>224</TotalTime>
  <Words>826</Words>
  <Application>Microsoft Office PowerPoint</Application>
  <PresentationFormat>Widescreen</PresentationFormat>
  <Paragraphs>52</Paragraphs>
  <Slides>12</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Aptos</vt:lpstr>
      <vt:lpstr>Century Gothic</vt:lpstr>
      <vt:lpstr>Wingdings 3</vt:lpstr>
      <vt:lpstr>Ion</vt:lpstr>
      <vt:lpstr>Case Study 1:Allen Klein</vt:lpstr>
      <vt:lpstr>INTRODUCTION </vt:lpstr>
      <vt:lpstr>Allen Kleins role</vt:lpstr>
      <vt:lpstr>The importance of a manager </vt:lpstr>
      <vt:lpstr>Klien’s Reputation </vt:lpstr>
      <vt:lpstr>How I am going to be better than this </vt:lpstr>
      <vt:lpstr> Case study 2:Noel Gallagher</vt:lpstr>
      <vt:lpstr>Introduction:</vt:lpstr>
      <vt:lpstr> How Noel feels about touring.</vt:lpstr>
      <vt:lpstr>Does Noel stay healthy on tour?</vt:lpstr>
      <vt:lpstr>A video on noels opinions on drugs</vt:lpstr>
      <vt:lpstr>The End.</vt:lpstr>
    </vt:vector>
  </TitlesOfParts>
  <Company>Riverside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Smith, Ryan (RC0059309)</dc:creator>
  <cp:lastModifiedBy>Smith, Ryan (RC0059309)</cp:lastModifiedBy>
  <cp:revision>1</cp:revision>
  <dcterms:created xsi:type="dcterms:W3CDTF">2025-01-20T09:36:17Z</dcterms:created>
  <dcterms:modified xsi:type="dcterms:W3CDTF">2025-02-12T10:41:20Z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0x010100E6B3B498AB6CEE48BCF3E2E58990B4A8</vt:lpwstr>
  </property>
  <property fmtid="{D5CDD505-2E9C-101B-9397-08002B2CF9AE}" pid="3" name="Order">
    <vt:lpwstr>5400.00000000000</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